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963" r:id="rId3"/>
    <p:sldId id="1419" r:id="rId4"/>
    <p:sldId id="1447" r:id="rId5"/>
    <p:sldId id="1435" r:id="rId6"/>
    <p:sldId id="1449" r:id="rId7"/>
    <p:sldId id="1450" r:id="rId8"/>
    <p:sldId id="1455" r:id="rId9"/>
    <p:sldId id="1460" r:id="rId10"/>
    <p:sldId id="1461" r:id="rId11"/>
    <p:sldId id="1462" r:id="rId12"/>
    <p:sldId id="1463" r:id="rId13"/>
    <p:sldId id="1464" r:id="rId14"/>
    <p:sldId id="1465" r:id="rId15"/>
    <p:sldId id="1466" r:id="rId16"/>
    <p:sldId id="1468" r:id="rId17"/>
    <p:sldId id="1469" r:id="rId18"/>
    <p:sldId id="1470" r:id="rId19"/>
    <p:sldId id="1471" r:id="rId20"/>
    <p:sldId id="1459" r:id="rId21"/>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C57334-5B93-43E0-B53B-886D64B26DC2}" v="624" dt="2022-01-21T15:16:42.0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6" autoAdjust="0"/>
    <p:restoredTop sz="94660"/>
  </p:normalViewPr>
  <p:slideViewPr>
    <p:cSldViewPr snapToGrid="0">
      <p:cViewPr varScale="1">
        <p:scale>
          <a:sx n="102" d="100"/>
          <a:sy n="102" d="100"/>
        </p:scale>
        <p:origin x="13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E6C57334-5B93-43E0-B53B-886D64B26DC2}"/>
    <pc:docChg chg="undo custSel addSld delSld modSld">
      <pc:chgData name="Ed Godfrey" userId="61aa7c48ee0e3db0" providerId="LiveId" clId="{E6C57334-5B93-43E0-B53B-886D64B26DC2}" dt="2022-01-21T15:16:55.193" v="985" actId="20577"/>
      <pc:docMkLst>
        <pc:docMk/>
      </pc:docMkLst>
      <pc:sldChg chg="modSp mod modAnim">
        <pc:chgData name="Ed Godfrey" userId="61aa7c48ee0e3db0" providerId="LiveId" clId="{E6C57334-5B93-43E0-B53B-886D64B26DC2}" dt="2022-01-21T14:24:09.897" v="66" actId="1035"/>
        <pc:sldMkLst>
          <pc:docMk/>
          <pc:sldMk cId="1259847495" sldId="963"/>
        </pc:sldMkLst>
        <pc:spChg chg="mod">
          <ac:chgData name="Ed Godfrey" userId="61aa7c48ee0e3db0" providerId="LiveId" clId="{E6C57334-5B93-43E0-B53B-886D64B26DC2}" dt="2022-01-21T14:23:40.082" v="42" actId="6549"/>
          <ac:spMkLst>
            <pc:docMk/>
            <pc:sldMk cId="1259847495" sldId="963"/>
            <ac:spMk id="4" creationId="{BCBA75C6-DA41-48AE-BC3D-CFAC4222D192}"/>
          </ac:spMkLst>
        </pc:spChg>
        <pc:spChg chg="mod">
          <ac:chgData name="Ed Godfrey" userId="61aa7c48ee0e3db0" providerId="LiveId" clId="{E6C57334-5B93-43E0-B53B-886D64B26DC2}" dt="2022-01-21T14:24:09.897" v="66" actId="1035"/>
          <ac:spMkLst>
            <pc:docMk/>
            <pc:sldMk cId="1259847495" sldId="963"/>
            <ac:spMk id="5" creationId="{0AACEB96-A9AF-43A4-8CB2-29BA5FF3056A}"/>
          </ac:spMkLst>
        </pc:spChg>
      </pc:sldChg>
      <pc:sldChg chg="modSp mod">
        <pc:chgData name="Ed Godfrey" userId="61aa7c48ee0e3db0" providerId="LiveId" clId="{E6C57334-5B93-43E0-B53B-886D64B26DC2}" dt="2022-01-21T14:22:48.181" v="1" actId="20577"/>
        <pc:sldMkLst>
          <pc:docMk/>
          <pc:sldMk cId="3275922726" sldId="1127"/>
        </pc:sldMkLst>
        <pc:spChg chg="mod">
          <ac:chgData name="Ed Godfrey" userId="61aa7c48ee0e3db0" providerId="LiveId" clId="{E6C57334-5B93-43E0-B53B-886D64B26DC2}" dt="2022-01-21T14:22:48.181" v="1" actId="20577"/>
          <ac:spMkLst>
            <pc:docMk/>
            <pc:sldMk cId="3275922726" sldId="1127"/>
            <ac:spMk id="5" creationId="{0CAA8F06-2798-4F2A-8DC9-8E009C9AC104}"/>
          </ac:spMkLst>
        </pc:spChg>
      </pc:sldChg>
      <pc:sldChg chg="modSp mod">
        <pc:chgData name="Ed Godfrey" userId="61aa7c48ee0e3db0" providerId="LiveId" clId="{E6C57334-5B93-43E0-B53B-886D64B26DC2}" dt="2022-01-21T14:24:38.138" v="73" actId="20577"/>
        <pc:sldMkLst>
          <pc:docMk/>
          <pc:sldMk cId="3824919888" sldId="1419"/>
        </pc:sldMkLst>
        <pc:spChg chg="mod">
          <ac:chgData name="Ed Godfrey" userId="61aa7c48ee0e3db0" providerId="LiveId" clId="{E6C57334-5B93-43E0-B53B-886D64B26DC2}" dt="2022-01-21T14:24:34.628" v="70" actId="20577"/>
          <ac:spMkLst>
            <pc:docMk/>
            <pc:sldMk cId="3824919888" sldId="1419"/>
            <ac:spMk id="2" creationId="{F08A2007-B9E6-48A8-9E5E-C98EDFD53C8F}"/>
          </ac:spMkLst>
        </pc:spChg>
        <pc:spChg chg="mod">
          <ac:chgData name="Ed Godfrey" userId="61aa7c48ee0e3db0" providerId="LiveId" clId="{E6C57334-5B93-43E0-B53B-886D64B26DC2}" dt="2022-01-21T14:24:38.138" v="73" actId="20577"/>
          <ac:spMkLst>
            <pc:docMk/>
            <pc:sldMk cId="3824919888" sldId="1419"/>
            <ac:spMk id="3" creationId="{F6C638D0-C884-48CF-BE26-27EEF100FAF2}"/>
          </ac:spMkLst>
        </pc:spChg>
      </pc:sldChg>
      <pc:sldChg chg="del">
        <pc:chgData name="Ed Godfrey" userId="61aa7c48ee0e3db0" providerId="LiveId" clId="{E6C57334-5B93-43E0-B53B-886D64B26DC2}" dt="2022-01-21T15:16:47.069" v="980" actId="47"/>
        <pc:sldMkLst>
          <pc:docMk/>
          <pc:sldMk cId="3700821810" sldId="1420"/>
        </pc:sldMkLst>
      </pc:sldChg>
      <pc:sldChg chg="modSp mod">
        <pc:chgData name="Ed Godfrey" userId="61aa7c48ee0e3db0" providerId="LiveId" clId="{E6C57334-5B93-43E0-B53B-886D64B26DC2}" dt="2022-01-21T14:30:16.191" v="104" actId="255"/>
        <pc:sldMkLst>
          <pc:docMk/>
          <pc:sldMk cId="4045395308" sldId="1435"/>
        </pc:sldMkLst>
        <pc:spChg chg="mod">
          <ac:chgData name="Ed Godfrey" userId="61aa7c48ee0e3db0" providerId="LiveId" clId="{E6C57334-5B93-43E0-B53B-886D64B26DC2}" dt="2022-01-21T14:30:16.191" v="104" actId="255"/>
          <ac:spMkLst>
            <pc:docMk/>
            <pc:sldMk cId="4045395308" sldId="1435"/>
            <ac:spMk id="2" creationId="{F08A2007-B9E6-48A8-9E5E-C98EDFD53C8F}"/>
          </ac:spMkLst>
        </pc:spChg>
      </pc:sldChg>
      <pc:sldChg chg="del">
        <pc:chgData name="Ed Godfrey" userId="61aa7c48ee0e3db0" providerId="LiveId" clId="{E6C57334-5B93-43E0-B53B-886D64B26DC2}" dt="2022-01-21T14:51:42.731" v="187" actId="47"/>
        <pc:sldMkLst>
          <pc:docMk/>
          <pc:sldMk cId="930525926" sldId="1436"/>
        </pc:sldMkLst>
      </pc:sldChg>
      <pc:sldChg chg="del">
        <pc:chgData name="Ed Godfrey" userId="61aa7c48ee0e3db0" providerId="LiveId" clId="{E6C57334-5B93-43E0-B53B-886D64B26DC2}" dt="2022-01-21T15:16:47.502" v="981" actId="47"/>
        <pc:sldMkLst>
          <pc:docMk/>
          <pc:sldMk cId="1892082599" sldId="1437"/>
        </pc:sldMkLst>
      </pc:sldChg>
      <pc:sldChg chg="modSp mod">
        <pc:chgData name="Ed Godfrey" userId="61aa7c48ee0e3db0" providerId="LiveId" clId="{E6C57334-5B93-43E0-B53B-886D64B26DC2}" dt="2022-01-21T14:25:41.459" v="101" actId="20577"/>
        <pc:sldMkLst>
          <pc:docMk/>
          <pc:sldMk cId="2026449548" sldId="1447"/>
        </pc:sldMkLst>
        <pc:spChg chg="mod">
          <ac:chgData name="Ed Godfrey" userId="61aa7c48ee0e3db0" providerId="LiveId" clId="{E6C57334-5B93-43E0-B53B-886D64B26DC2}" dt="2022-01-21T14:25:30.501" v="77" actId="113"/>
          <ac:spMkLst>
            <pc:docMk/>
            <pc:sldMk cId="2026449548" sldId="1447"/>
            <ac:spMk id="2" creationId="{F08A2007-B9E6-48A8-9E5E-C98EDFD53C8F}"/>
          </ac:spMkLst>
        </pc:spChg>
        <pc:spChg chg="mod">
          <ac:chgData name="Ed Godfrey" userId="61aa7c48ee0e3db0" providerId="LiveId" clId="{E6C57334-5B93-43E0-B53B-886D64B26DC2}" dt="2022-01-21T14:25:41.459" v="101" actId="20577"/>
          <ac:spMkLst>
            <pc:docMk/>
            <pc:sldMk cId="2026449548" sldId="1447"/>
            <ac:spMk id="3" creationId="{F6C638D0-C884-48CF-BE26-27EEF100FAF2}"/>
          </ac:spMkLst>
        </pc:spChg>
      </pc:sldChg>
      <pc:sldChg chg="del">
        <pc:chgData name="Ed Godfrey" userId="61aa7c48ee0e3db0" providerId="LiveId" clId="{E6C57334-5B93-43E0-B53B-886D64B26DC2}" dt="2022-01-21T14:49:05.307" v="105" actId="47"/>
        <pc:sldMkLst>
          <pc:docMk/>
          <pc:sldMk cId="3079909965" sldId="1448"/>
        </pc:sldMkLst>
      </pc:sldChg>
      <pc:sldChg chg="modSp mod">
        <pc:chgData name="Ed Godfrey" userId="61aa7c48ee0e3db0" providerId="LiveId" clId="{E6C57334-5B93-43E0-B53B-886D64B26DC2}" dt="2022-01-21T14:49:42.986" v="146" actId="114"/>
        <pc:sldMkLst>
          <pc:docMk/>
          <pc:sldMk cId="478296697" sldId="1449"/>
        </pc:sldMkLst>
        <pc:spChg chg="mod">
          <ac:chgData name="Ed Godfrey" userId="61aa7c48ee0e3db0" providerId="LiveId" clId="{E6C57334-5B93-43E0-B53B-886D64B26DC2}" dt="2022-01-21T14:49:42.986" v="146" actId="114"/>
          <ac:spMkLst>
            <pc:docMk/>
            <pc:sldMk cId="478296697" sldId="1449"/>
            <ac:spMk id="2" creationId="{F08A2007-B9E6-48A8-9E5E-C98EDFD53C8F}"/>
          </ac:spMkLst>
        </pc:spChg>
      </pc:sldChg>
      <pc:sldChg chg="modSp mod">
        <pc:chgData name="Ed Godfrey" userId="61aa7c48ee0e3db0" providerId="LiveId" clId="{E6C57334-5B93-43E0-B53B-886D64B26DC2}" dt="2022-01-21T14:50:53.812" v="182" actId="313"/>
        <pc:sldMkLst>
          <pc:docMk/>
          <pc:sldMk cId="2874017367" sldId="1450"/>
        </pc:sldMkLst>
        <pc:spChg chg="mod">
          <ac:chgData name="Ed Godfrey" userId="61aa7c48ee0e3db0" providerId="LiveId" clId="{E6C57334-5B93-43E0-B53B-886D64B26DC2}" dt="2022-01-21T14:50:28.645" v="149" actId="255"/>
          <ac:spMkLst>
            <pc:docMk/>
            <pc:sldMk cId="2874017367" sldId="1450"/>
            <ac:spMk id="2" creationId="{F08A2007-B9E6-48A8-9E5E-C98EDFD53C8F}"/>
          </ac:spMkLst>
        </pc:spChg>
        <pc:spChg chg="mod">
          <ac:chgData name="Ed Godfrey" userId="61aa7c48ee0e3db0" providerId="LiveId" clId="{E6C57334-5B93-43E0-B53B-886D64B26DC2}" dt="2022-01-21T14:50:53.812" v="182" actId="313"/>
          <ac:spMkLst>
            <pc:docMk/>
            <pc:sldMk cId="2874017367" sldId="1450"/>
            <ac:spMk id="3" creationId="{F6C638D0-C884-48CF-BE26-27EEF100FAF2}"/>
          </ac:spMkLst>
        </pc:spChg>
      </pc:sldChg>
      <pc:sldChg chg="del">
        <pc:chgData name="Ed Godfrey" userId="61aa7c48ee0e3db0" providerId="LiveId" clId="{E6C57334-5B93-43E0-B53B-886D64B26DC2}" dt="2022-01-21T14:51:37.828" v="183" actId="47"/>
        <pc:sldMkLst>
          <pc:docMk/>
          <pc:sldMk cId="2182554660" sldId="1451"/>
        </pc:sldMkLst>
      </pc:sldChg>
      <pc:sldChg chg="del">
        <pc:chgData name="Ed Godfrey" userId="61aa7c48ee0e3db0" providerId="LiveId" clId="{E6C57334-5B93-43E0-B53B-886D64B26DC2}" dt="2022-01-21T14:51:39.154" v="184" actId="47"/>
        <pc:sldMkLst>
          <pc:docMk/>
          <pc:sldMk cId="3828354855" sldId="1452"/>
        </pc:sldMkLst>
      </pc:sldChg>
      <pc:sldChg chg="del">
        <pc:chgData name="Ed Godfrey" userId="61aa7c48ee0e3db0" providerId="LiveId" clId="{E6C57334-5B93-43E0-B53B-886D64B26DC2}" dt="2022-01-21T14:51:40.512" v="185" actId="47"/>
        <pc:sldMkLst>
          <pc:docMk/>
          <pc:sldMk cId="1586600482" sldId="1453"/>
        </pc:sldMkLst>
      </pc:sldChg>
      <pc:sldChg chg="del">
        <pc:chgData name="Ed Godfrey" userId="61aa7c48ee0e3db0" providerId="LiveId" clId="{E6C57334-5B93-43E0-B53B-886D64B26DC2}" dt="2022-01-21T14:51:41.192" v="186" actId="47"/>
        <pc:sldMkLst>
          <pc:docMk/>
          <pc:sldMk cId="2173196687" sldId="1454"/>
        </pc:sldMkLst>
      </pc:sldChg>
      <pc:sldChg chg="delSp modSp mod delAnim modAnim">
        <pc:chgData name="Ed Godfrey" userId="61aa7c48ee0e3db0" providerId="LiveId" clId="{E6C57334-5B93-43E0-B53B-886D64B26DC2}" dt="2022-01-21T14:55:08.188" v="302"/>
        <pc:sldMkLst>
          <pc:docMk/>
          <pc:sldMk cId="2820369169" sldId="1455"/>
        </pc:sldMkLst>
        <pc:spChg chg="mod">
          <ac:chgData name="Ed Godfrey" userId="61aa7c48ee0e3db0" providerId="LiveId" clId="{E6C57334-5B93-43E0-B53B-886D64B26DC2}" dt="2022-01-21T14:52:44.311" v="252" actId="20577"/>
          <ac:spMkLst>
            <pc:docMk/>
            <pc:sldMk cId="2820369169" sldId="1455"/>
            <ac:spMk id="2" creationId="{F08A2007-B9E6-48A8-9E5E-C98EDFD53C8F}"/>
          </ac:spMkLst>
        </pc:spChg>
        <pc:spChg chg="mod">
          <ac:chgData name="Ed Godfrey" userId="61aa7c48ee0e3db0" providerId="LiveId" clId="{E6C57334-5B93-43E0-B53B-886D64B26DC2}" dt="2022-01-21T14:51:53.992" v="191" actId="5793"/>
          <ac:spMkLst>
            <pc:docMk/>
            <pc:sldMk cId="2820369169" sldId="1455"/>
            <ac:spMk id="3" creationId="{F6C638D0-C884-48CF-BE26-27EEF100FAF2}"/>
          </ac:spMkLst>
        </pc:spChg>
        <pc:spChg chg="mod">
          <ac:chgData name="Ed Godfrey" userId="61aa7c48ee0e3db0" providerId="LiveId" clId="{E6C57334-5B93-43E0-B53B-886D64B26DC2}" dt="2022-01-21T14:54:58.350" v="300" actId="20577"/>
          <ac:spMkLst>
            <pc:docMk/>
            <pc:sldMk cId="2820369169" sldId="1455"/>
            <ac:spMk id="4" creationId="{B5B569B3-19A2-4ACC-B0E7-5DC384F13073}"/>
          </ac:spMkLst>
        </pc:spChg>
        <pc:spChg chg="del mod">
          <ac:chgData name="Ed Godfrey" userId="61aa7c48ee0e3db0" providerId="LiveId" clId="{E6C57334-5B93-43E0-B53B-886D64B26DC2}" dt="2022-01-21T14:53:11.533" v="274" actId="21"/>
          <ac:spMkLst>
            <pc:docMk/>
            <pc:sldMk cId="2820369169" sldId="1455"/>
            <ac:spMk id="5" creationId="{4472B341-44F3-49B2-8173-1C7AC819DBCF}"/>
          </ac:spMkLst>
        </pc:spChg>
        <pc:spChg chg="del">
          <ac:chgData name="Ed Godfrey" userId="61aa7c48ee0e3db0" providerId="LiveId" clId="{E6C57334-5B93-43E0-B53B-886D64B26DC2}" dt="2022-01-21T14:53:37.849" v="291" actId="21"/>
          <ac:spMkLst>
            <pc:docMk/>
            <pc:sldMk cId="2820369169" sldId="1455"/>
            <ac:spMk id="7" creationId="{9CF264BD-95B8-4203-887D-4520B1294E96}"/>
          </ac:spMkLst>
        </pc:spChg>
      </pc:sldChg>
      <pc:sldChg chg="del">
        <pc:chgData name="Ed Godfrey" userId="61aa7c48ee0e3db0" providerId="LiveId" clId="{E6C57334-5B93-43E0-B53B-886D64B26DC2}" dt="2022-01-21T15:16:45.942" v="977" actId="47"/>
        <pc:sldMkLst>
          <pc:docMk/>
          <pc:sldMk cId="2286977601" sldId="1456"/>
        </pc:sldMkLst>
      </pc:sldChg>
      <pc:sldChg chg="del">
        <pc:chgData name="Ed Godfrey" userId="61aa7c48ee0e3db0" providerId="LiveId" clId="{E6C57334-5B93-43E0-B53B-886D64B26DC2}" dt="2022-01-21T15:16:46.323" v="978" actId="47"/>
        <pc:sldMkLst>
          <pc:docMk/>
          <pc:sldMk cId="1795791894" sldId="1457"/>
        </pc:sldMkLst>
      </pc:sldChg>
      <pc:sldChg chg="del">
        <pc:chgData name="Ed Godfrey" userId="61aa7c48ee0e3db0" providerId="LiveId" clId="{E6C57334-5B93-43E0-B53B-886D64B26DC2}" dt="2022-01-21T15:16:46.706" v="979" actId="47"/>
        <pc:sldMkLst>
          <pc:docMk/>
          <pc:sldMk cId="4266537229" sldId="1458"/>
        </pc:sldMkLst>
      </pc:sldChg>
      <pc:sldChg chg="modSp mod">
        <pc:chgData name="Ed Godfrey" userId="61aa7c48ee0e3db0" providerId="LiveId" clId="{E6C57334-5B93-43E0-B53B-886D64B26DC2}" dt="2022-01-21T15:16:55.193" v="985" actId="20577"/>
        <pc:sldMkLst>
          <pc:docMk/>
          <pc:sldMk cId="2224979565" sldId="1459"/>
        </pc:sldMkLst>
        <pc:spChg chg="mod">
          <ac:chgData name="Ed Godfrey" userId="61aa7c48ee0e3db0" providerId="LiveId" clId="{E6C57334-5B93-43E0-B53B-886D64B26DC2}" dt="2022-01-21T15:16:55.193" v="985" actId="20577"/>
          <ac:spMkLst>
            <pc:docMk/>
            <pc:sldMk cId="2224979565" sldId="1459"/>
            <ac:spMk id="2" creationId="{F1588051-E0B5-4638-9205-E46E5525908B}"/>
          </ac:spMkLst>
        </pc:spChg>
        <pc:spChg chg="mod">
          <ac:chgData name="Ed Godfrey" userId="61aa7c48ee0e3db0" providerId="LiveId" clId="{E6C57334-5B93-43E0-B53B-886D64B26DC2}" dt="2022-01-21T15:16:52.080" v="983" actId="20577"/>
          <ac:spMkLst>
            <pc:docMk/>
            <pc:sldMk cId="2224979565" sldId="1459"/>
            <ac:spMk id="5" creationId="{0CAA8F06-2798-4F2A-8DC9-8E009C9AC104}"/>
          </ac:spMkLst>
        </pc:spChg>
      </pc:sldChg>
      <pc:sldChg chg="delSp modSp add mod delAnim modAnim">
        <pc:chgData name="Ed Godfrey" userId="61aa7c48ee0e3db0" providerId="LiveId" clId="{E6C57334-5B93-43E0-B53B-886D64B26DC2}" dt="2022-01-21T15:02:18.458" v="488" actId="21"/>
        <pc:sldMkLst>
          <pc:docMk/>
          <pc:sldMk cId="3069781939" sldId="1460"/>
        </pc:sldMkLst>
        <pc:spChg chg="mod">
          <ac:chgData name="Ed Godfrey" userId="61aa7c48ee0e3db0" providerId="LiveId" clId="{E6C57334-5B93-43E0-B53B-886D64B26DC2}" dt="2022-01-21T14:56:39.109" v="412" actId="1076"/>
          <ac:spMkLst>
            <pc:docMk/>
            <pc:sldMk cId="3069781939" sldId="1460"/>
            <ac:spMk id="2" creationId="{F08A2007-B9E6-48A8-9E5E-C98EDFD53C8F}"/>
          </ac:spMkLst>
        </pc:spChg>
        <pc:spChg chg="del mod">
          <ac:chgData name="Ed Godfrey" userId="61aa7c48ee0e3db0" providerId="LiveId" clId="{E6C57334-5B93-43E0-B53B-886D64B26DC2}" dt="2022-01-21T15:02:18.458" v="488" actId="21"/>
          <ac:spMkLst>
            <pc:docMk/>
            <pc:sldMk cId="3069781939" sldId="1460"/>
            <ac:spMk id="4" creationId="{B5B569B3-19A2-4ACC-B0E7-5DC384F13073}"/>
          </ac:spMkLst>
        </pc:spChg>
      </pc:sldChg>
      <pc:sldChg chg="modSp add mod">
        <pc:chgData name="Ed Godfrey" userId="61aa7c48ee0e3db0" providerId="LiveId" clId="{E6C57334-5B93-43E0-B53B-886D64B26DC2}" dt="2022-01-21T15:01:42.277" v="477" actId="255"/>
        <pc:sldMkLst>
          <pc:docMk/>
          <pc:sldMk cId="2525525901" sldId="1461"/>
        </pc:sldMkLst>
        <pc:spChg chg="mod">
          <ac:chgData name="Ed Godfrey" userId="61aa7c48ee0e3db0" providerId="LiveId" clId="{E6C57334-5B93-43E0-B53B-886D64B26DC2}" dt="2022-01-21T15:01:42.277" v="477" actId="255"/>
          <ac:spMkLst>
            <pc:docMk/>
            <pc:sldMk cId="2525525901" sldId="1461"/>
            <ac:spMk id="2" creationId="{F08A2007-B9E6-48A8-9E5E-C98EDFD53C8F}"/>
          </ac:spMkLst>
        </pc:spChg>
        <pc:spChg chg="mod">
          <ac:chgData name="Ed Godfrey" userId="61aa7c48ee0e3db0" providerId="LiveId" clId="{E6C57334-5B93-43E0-B53B-886D64B26DC2}" dt="2022-01-21T14:59:56.589" v="451" actId="20577"/>
          <ac:spMkLst>
            <pc:docMk/>
            <pc:sldMk cId="2525525901" sldId="1461"/>
            <ac:spMk id="3" creationId="{F6C638D0-C884-48CF-BE26-27EEF100FAF2}"/>
          </ac:spMkLst>
        </pc:spChg>
      </pc:sldChg>
      <pc:sldChg chg="modSp add mod">
        <pc:chgData name="Ed Godfrey" userId="61aa7c48ee0e3db0" providerId="LiveId" clId="{E6C57334-5B93-43E0-B53B-886D64B26DC2}" dt="2022-01-21T15:02:09.108" v="487" actId="20577"/>
        <pc:sldMkLst>
          <pc:docMk/>
          <pc:sldMk cId="1932906575" sldId="1462"/>
        </pc:sldMkLst>
        <pc:spChg chg="mod">
          <ac:chgData name="Ed Godfrey" userId="61aa7c48ee0e3db0" providerId="LiveId" clId="{E6C57334-5B93-43E0-B53B-886D64B26DC2}" dt="2022-01-21T15:01:48.031" v="478" actId="255"/>
          <ac:spMkLst>
            <pc:docMk/>
            <pc:sldMk cId="1932906575" sldId="1462"/>
            <ac:spMk id="2" creationId="{F08A2007-B9E6-48A8-9E5E-C98EDFD53C8F}"/>
          </ac:spMkLst>
        </pc:spChg>
        <pc:spChg chg="mod">
          <ac:chgData name="Ed Godfrey" userId="61aa7c48ee0e3db0" providerId="LiveId" clId="{E6C57334-5B93-43E0-B53B-886D64B26DC2}" dt="2022-01-21T15:02:09.108" v="487" actId="20577"/>
          <ac:spMkLst>
            <pc:docMk/>
            <pc:sldMk cId="1932906575" sldId="1462"/>
            <ac:spMk id="3" creationId="{F6C638D0-C884-48CF-BE26-27EEF100FAF2}"/>
          </ac:spMkLst>
        </pc:spChg>
      </pc:sldChg>
      <pc:sldChg chg="modSp add mod">
        <pc:chgData name="Ed Godfrey" userId="61aa7c48ee0e3db0" providerId="LiveId" clId="{E6C57334-5B93-43E0-B53B-886D64B26DC2}" dt="2022-01-21T15:01:58.536" v="481" actId="20577"/>
        <pc:sldMkLst>
          <pc:docMk/>
          <pc:sldMk cId="3173917685" sldId="1463"/>
        </pc:sldMkLst>
        <pc:spChg chg="mod">
          <ac:chgData name="Ed Godfrey" userId="61aa7c48ee0e3db0" providerId="LiveId" clId="{E6C57334-5B93-43E0-B53B-886D64B26DC2}" dt="2022-01-21T15:01:53.637" v="479" actId="255"/>
          <ac:spMkLst>
            <pc:docMk/>
            <pc:sldMk cId="3173917685" sldId="1463"/>
            <ac:spMk id="2" creationId="{F08A2007-B9E6-48A8-9E5E-C98EDFD53C8F}"/>
          </ac:spMkLst>
        </pc:spChg>
        <pc:spChg chg="mod">
          <ac:chgData name="Ed Godfrey" userId="61aa7c48ee0e3db0" providerId="LiveId" clId="{E6C57334-5B93-43E0-B53B-886D64B26DC2}" dt="2022-01-21T15:01:58.536" v="481" actId="20577"/>
          <ac:spMkLst>
            <pc:docMk/>
            <pc:sldMk cId="3173917685" sldId="1463"/>
            <ac:spMk id="3" creationId="{F6C638D0-C884-48CF-BE26-27EEF100FAF2}"/>
          </ac:spMkLst>
        </pc:spChg>
      </pc:sldChg>
      <pc:sldChg chg="add">
        <pc:chgData name="Ed Godfrey" userId="61aa7c48ee0e3db0" providerId="LiveId" clId="{E6C57334-5B93-43E0-B53B-886D64B26DC2}" dt="2022-01-21T15:04:52.326" v="489"/>
        <pc:sldMkLst>
          <pc:docMk/>
          <pc:sldMk cId="1392996773" sldId="1464"/>
        </pc:sldMkLst>
      </pc:sldChg>
      <pc:sldChg chg="add">
        <pc:chgData name="Ed Godfrey" userId="61aa7c48ee0e3db0" providerId="LiveId" clId="{E6C57334-5B93-43E0-B53B-886D64B26DC2}" dt="2022-01-21T15:04:59.672" v="490"/>
        <pc:sldMkLst>
          <pc:docMk/>
          <pc:sldMk cId="1290962860" sldId="1465"/>
        </pc:sldMkLst>
      </pc:sldChg>
      <pc:sldChg chg="addSp modSp add mod modAnim">
        <pc:chgData name="Ed Godfrey" userId="61aa7c48ee0e3db0" providerId="LiveId" clId="{E6C57334-5B93-43E0-B53B-886D64B26DC2}" dt="2022-01-21T15:09:58.429" v="706"/>
        <pc:sldMkLst>
          <pc:docMk/>
          <pc:sldMk cId="4089432400" sldId="1466"/>
        </pc:sldMkLst>
        <pc:spChg chg="add mod">
          <ac:chgData name="Ed Godfrey" userId="61aa7c48ee0e3db0" providerId="LiveId" clId="{E6C57334-5B93-43E0-B53B-886D64B26DC2}" dt="2022-01-21T15:06:46.511" v="629" actId="14100"/>
          <ac:spMkLst>
            <pc:docMk/>
            <pc:sldMk cId="4089432400" sldId="1466"/>
            <ac:spMk id="4" creationId="{A26C3BEE-9EEA-49B9-A4C5-FC631FC23F74}"/>
          </ac:spMkLst>
        </pc:spChg>
        <pc:spChg chg="add mod">
          <ac:chgData name="Ed Godfrey" userId="61aa7c48ee0e3db0" providerId="LiveId" clId="{E6C57334-5B93-43E0-B53B-886D64B26DC2}" dt="2022-01-21T15:09:31.862" v="700" actId="255"/>
          <ac:spMkLst>
            <pc:docMk/>
            <pc:sldMk cId="4089432400" sldId="1466"/>
            <ac:spMk id="5" creationId="{FD617E4E-C124-40D5-ACC8-E144AC38E89E}"/>
          </ac:spMkLst>
        </pc:spChg>
      </pc:sldChg>
      <pc:sldChg chg="add del">
        <pc:chgData name="Ed Godfrey" userId="61aa7c48ee0e3db0" providerId="LiveId" clId="{E6C57334-5B93-43E0-B53B-886D64B26DC2}" dt="2022-01-21T15:16:45.767" v="976" actId="47"/>
        <pc:sldMkLst>
          <pc:docMk/>
          <pc:sldMk cId="781199665" sldId="1467"/>
        </pc:sldMkLst>
      </pc:sldChg>
      <pc:sldChg chg="addSp delSp modSp add mod delAnim modAnim">
        <pc:chgData name="Ed Godfrey" userId="61aa7c48ee0e3db0" providerId="LiveId" clId="{E6C57334-5B93-43E0-B53B-886D64B26DC2}" dt="2022-01-21T15:13:17.924" v="967" actId="14100"/>
        <pc:sldMkLst>
          <pc:docMk/>
          <pc:sldMk cId="149490827" sldId="1468"/>
        </pc:sldMkLst>
        <pc:spChg chg="mod">
          <ac:chgData name="Ed Godfrey" userId="61aa7c48ee0e3db0" providerId="LiveId" clId="{E6C57334-5B93-43E0-B53B-886D64B26DC2}" dt="2022-01-21T15:11:26.708" v="850" actId="113"/>
          <ac:spMkLst>
            <pc:docMk/>
            <pc:sldMk cId="149490827" sldId="1468"/>
            <ac:spMk id="4" creationId="{A26C3BEE-9EEA-49B9-A4C5-FC631FC23F74}"/>
          </ac:spMkLst>
        </pc:spChg>
        <pc:spChg chg="del">
          <ac:chgData name="Ed Godfrey" userId="61aa7c48ee0e3db0" providerId="LiveId" clId="{E6C57334-5B93-43E0-B53B-886D64B26DC2}" dt="2022-01-21T15:10:22.405" v="708" actId="21"/>
          <ac:spMkLst>
            <pc:docMk/>
            <pc:sldMk cId="149490827" sldId="1468"/>
            <ac:spMk id="5" creationId="{FD617E4E-C124-40D5-ACC8-E144AC38E89E}"/>
          </ac:spMkLst>
        </pc:spChg>
        <pc:spChg chg="add mod">
          <ac:chgData name="Ed Godfrey" userId="61aa7c48ee0e3db0" providerId="LiveId" clId="{E6C57334-5B93-43E0-B53B-886D64B26DC2}" dt="2022-01-21T15:13:17.924" v="967" actId="14100"/>
          <ac:spMkLst>
            <pc:docMk/>
            <pc:sldMk cId="149490827" sldId="1468"/>
            <ac:spMk id="6" creationId="{8C09018E-02B3-4CC0-8CFF-B93C3B65427D}"/>
          </ac:spMkLst>
        </pc:spChg>
      </pc:sldChg>
      <pc:sldChg chg="add">
        <pc:chgData name="Ed Godfrey" userId="61aa7c48ee0e3db0" providerId="LiveId" clId="{E6C57334-5B93-43E0-B53B-886D64B26DC2}" dt="2022-01-21T15:14:40.531" v="968"/>
        <pc:sldMkLst>
          <pc:docMk/>
          <pc:sldMk cId="2218069888" sldId="1469"/>
        </pc:sldMkLst>
      </pc:sldChg>
      <pc:sldChg chg="add">
        <pc:chgData name="Ed Godfrey" userId="61aa7c48ee0e3db0" providerId="LiveId" clId="{E6C57334-5B93-43E0-B53B-886D64B26DC2}" dt="2022-01-21T15:15:39.516" v="969"/>
        <pc:sldMkLst>
          <pc:docMk/>
          <pc:sldMk cId="4067099928" sldId="1470"/>
        </pc:sldMkLst>
      </pc:sldChg>
      <pc:sldChg chg="modSp add modAnim">
        <pc:chgData name="Ed Godfrey" userId="61aa7c48ee0e3db0" providerId="LiveId" clId="{E6C57334-5B93-43E0-B53B-886D64B26DC2}" dt="2022-01-21T15:16:42.001" v="975"/>
        <pc:sldMkLst>
          <pc:docMk/>
          <pc:sldMk cId="3892170881" sldId="1471"/>
        </pc:sldMkLst>
        <pc:spChg chg="mod">
          <ac:chgData name="Ed Godfrey" userId="61aa7c48ee0e3db0" providerId="LiveId" clId="{E6C57334-5B93-43E0-B53B-886D64B26DC2}" dt="2022-01-21T15:16:27.708" v="971" actId="255"/>
          <ac:spMkLst>
            <pc:docMk/>
            <pc:sldMk cId="3892170881" sldId="1471"/>
            <ac:spMk id="5" creationId="{0AACEB96-A9AF-43A4-8CB2-29BA5FF3056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1/23/2022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1/23/2022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1/23/2022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1/23/2022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lipart&#10;&#10;Description automatically generated">
            <a:extLst>
              <a:ext uri="{FF2B5EF4-FFF2-40B4-BE49-F238E27FC236}">
                <a16:creationId xmlns:a16="http://schemas.microsoft.com/office/drawing/2014/main" id="{19A80C1F-B525-4E0E-8AD0-0C3C2F82A08F}"/>
              </a:ext>
            </a:extLst>
          </p:cNvPr>
          <p:cNvPicPr>
            <a:picLocks noChangeAspect="1"/>
          </p:cNvPicPr>
          <p:nvPr/>
        </p:nvPicPr>
        <p:blipFill>
          <a:blip r:embed="rId2"/>
          <a:stretch>
            <a:fillRect/>
          </a:stretch>
        </p:blipFill>
        <p:spPr>
          <a:xfrm>
            <a:off x="865" y="0"/>
            <a:ext cx="1219027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23,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550416" y="4672652"/>
            <a:ext cx="10937289" cy="1015663"/>
          </a:xfrm>
          <a:prstGeom prst="rect">
            <a:avLst/>
          </a:prstGeom>
          <a:solidFill>
            <a:schemeClr val="tx2">
              <a:alpha val="85000"/>
            </a:schemeClr>
          </a:solidFill>
        </p:spPr>
        <p:txBody>
          <a:bodyPr wrap="square" rtlCol="0">
            <a:spAutoFit/>
          </a:bodyPr>
          <a:lstStyle/>
          <a:p>
            <a:pPr algn="ctr"/>
            <a:r>
              <a:rPr lang="en-US" sz="3000" b="1" dirty="0">
                <a:solidFill>
                  <a:schemeClr val="bg1"/>
                </a:solidFill>
              </a:rPr>
              <a:t>Christian Morality in a Hostile Culture</a:t>
            </a:r>
          </a:p>
          <a:p>
            <a:pPr algn="ctr"/>
            <a:r>
              <a:rPr lang="en-US" sz="3000" b="1" dirty="0">
                <a:solidFill>
                  <a:schemeClr val="bg1"/>
                </a:solidFill>
              </a:rPr>
              <a:t>(Part 2)</a:t>
            </a:r>
            <a:endParaRPr lang="en-US" sz="2800" b="1" i="1" dirty="0">
              <a:solidFill>
                <a:schemeClr val="bg1"/>
              </a:solidFill>
            </a:endParaRPr>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1:18-23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539430"/>
          </a:xfrm>
          <a:prstGeom prst="rect">
            <a:avLst/>
          </a:prstGeom>
          <a:noFill/>
        </p:spPr>
        <p:txBody>
          <a:bodyPr wrap="square" rtlCol="0">
            <a:spAutoFit/>
          </a:bodyPr>
          <a:lstStyle/>
          <a:p>
            <a:pPr algn="just"/>
            <a:r>
              <a:rPr lang="en-US" sz="2800" i="1" dirty="0">
                <a:latin typeface="Calibri" panose="020F0502020204030204" pitchFamily="34" charset="0"/>
                <a:cs typeface="Calibri" panose="020F0502020204030204" pitchFamily="34" charset="0"/>
              </a:rPr>
              <a:t>18 For the wrath of God is revealed from heaven against all ungodliness and unrighteousness of men who suppress the truth in unrighteousness, 19 because that which is known about God is evident within them; for God made it evident to them. 20 For since the creation of the world His invisible attributes, His eternal power and divine nature, have been clearly seen, being understood through what has been made, so that they are without excuse. 21 For even though they knew God, they did not honor Him as God or give thanks, but they became futile in their speculations, and their foolish heart was darkened.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552590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1:22-28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693866"/>
          </a:xfrm>
          <a:prstGeom prst="rect">
            <a:avLst/>
          </a:prstGeom>
          <a:noFill/>
        </p:spPr>
        <p:txBody>
          <a:bodyPr wrap="square" rtlCol="0">
            <a:spAutoFit/>
          </a:bodyPr>
          <a:lstStyle/>
          <a:p>
            <a:pPr algn="just"/>
            <a:r>
              <a:rPr lang="en-US" sz="2800" i="1" dirty="0">
                <a:latin typeface="Calibri" panose="020F0502020204030204" pitchFamily="34" charset="0"/>
                <a:cs typeface="Calibri" panose="020F0502020204030204" pitchFamily="34" charset="0"/>
              </a:rPr>
              <a:t>22 Professing to be wise, they became fools, 23 and </a:t>
            </a:r>
            <a:r>
              <a:rPr lang="en-US" sz="2800" b="1" i="1" u="sng" dirty="0">
                <a:latin typeface="Calibri" panose="020F0502020204030204" pitchFamily="34" charset="0"/>
                <a:cs typeface="Calibri" panose="020F0502020204030204" pitchFamily="34" charset="0"/>
              </a:rPr>
              <a:t>exchanged</a:t>
            </a:r>
            <a:r>
              <a:rPr lang="en-US" sz="2800" i="1" dirty="0">
                <a:latin typeface="Calibri" panose="020F0502020204030204" pitchFamily="34" charset="0"/>
                <a:cs typeface="Calibri" panose="020F0502020204030204" pitchFamily="34" charset="0"/>
              </a:rPr>
              <a:t> the glory of the incorruptible God for an image in the form of corruptible man and of birds and four-footed animals and crawling creatures. 24 Therefore God gave them over in the lusts of their hearts to impurity, so that their bodies would be dishonored among them. 25 For they </a:t>
            </a:r>
            <a:r>
              <a:rPr lang="en-US" sz="2800" b="1" i="1" u="sng" dirty="0">
                <a:latin typeface="Calibri" panose="020F0502020204030204" pitchFamily="34" charset="0"/>
                <a:cs typeface="Calibri" panose="020F0502020204030204" pitchFamily="34" charset="0"/>
              </a:rPr>
              <a:t>exchanged</a:t>
            </a:r>
            <a:r>
              <a:rPr lang="en-US" sz="2800" i="1" dirty="0">
                <a:latin typeface="Calibri" panose="020F0502020204030204" pitchFamily="34" charset="0"/>
                <a:cs typeface="Calibri" panose="020F0502020204030204" pitchFamily="34" charset="0"/>
              </a:rPr>
              <a:t> the truth of God for a lie, and worshiped and served the creature rather than the Creator, who is blessed forever. Amen. 26 For this reason God gave them over to degrading passions; for their women </a:t>
            </a:r>
            <a:r>
              <a:rPr lang="en-US" sz="2800" b="1" i="1" u="sng" dirty="0">
                <a:latin typeface="Calibri" panose="020F0502020204030204" pitchFamily="34" charset="0"/>
                <a:cs typeface="Calibri" panose="020F0502020204030204" pitchFamily="34" charset="0"/>
              </a:rPr>
              <a:t>exchanged</a:t>
            </a:r>
            <a:r>
              <a:rPr lang="en-US" sz="2800" i="1" dirty="0">
                <a:latin typeface="Calibri" panose="020F0502020204030204" pitchFamily="34" charset="0"/>
                <a:cs typeface="Calibri" panose="020F0502020204030204" pitchFamily="34" charset="0"/>
              </a:rPr>
              <a:t> the natural function for that which is unnatural, 27 and in the same way also the men abandoned the natural function of the woman and burned in their desire toward one another, men with men committing indecent acts and receiving in their own persons the due penalty of their error. 28 And just as they did not see fit to acknowledge God any longer, God gave them over to a depraved mind, to do those things which are not proper,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290657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1:29-32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108543"/>
          </a:xfrm>
          <a:prstGeom prst="rect">
            <a:avLst/>
          </a:prstGeom>
          <a:noFill/>
        </p:spPr>
        <p:txBody>
          <a:bodyPr wrap="square" rtlCol="0">
            <a:spAutoFit/>
          </a:bodyPr>
          <a:lstStyle/>
          <a:p>
            <a:pPr algn="just"/>
            <a:r>
              <a:rPr lang="en-US" sz="2800" i="1" dirty="0">
                <a:latin typeface="Calibri" panose="020F0502020204030204" pitchFamily="34" charset="0"/>
                <a:cs typeface="Calibri" panose="020F0502020204030204" pitchFamily="34" charset="0"/>
              </a:rPr>
              <a:t>29 being filled with all unrighteousness, wickedness, greed, evil; full of envy, murder, strife, deceit, malice; they are gossips, 30 slanderers, haters of God, insolent, arrogant, boastful, inventors of evil, disobedient to parents, 31 without understanding, untrustworthy, unloving, unmerciful; 32 and although they know the ordinance of God, that those who practice such things are worthy of death, they not only do the same, but also give hearty approval to those who practice them.</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391768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1:18-23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539430"/>
          </a:xfrm>
          <a:prstGeom prst="rect">
            <a:avLst/>
          </a:prstGeom>
          <a:noFill/>
        </p:spPr>
        <p:txBody>
          <a:bodyPr wrap="square" rtlCol="0">
            <a:spAutoFit/>
          </a:bodyPr>
          <a:lstStyle/>
          <a:p>
            <a:pPr algn="just"/>
            <a:r>
              <a:rPr lang="en-US" sz="2800" i="1" dirty="0">
                <a:latin typeface="Calibri" panose="020F0502020204030204" pitchFamily="34" charset="0"/>
                <a:cs typeface="Calibri" panose="020F0502020204030204" pitchFamily="34" charset="0"/>
              </a:rPr>
              <a:t>18 For the wrath of God is revealed from heaven against all ungodliness and unrighteousness of men who suppress the truth in unrighteousness, 19 because that which is known about God is evident within them; for God made it evident to them. 20 For since the creation of the world His invisible attributes, His eternal power and divine nature, have been clearly seen, being understood through what has been made, so that they are without excuse. 21 For even though they knew God, they did not honor Him as God or give thanks, but they became futile in their speculations, and their foolish heart was darkened.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299677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1:22-28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693866"/>
          </a:xfrm>
          <a:prstGeom prst="rect">
            <a:avLst/>
          </a:prstGeom>
          <a:noFill/>
        </p:spPr>
        <p:txBody>
          <a:bodyPr wrap="square" rtlCol="0">
            <a:spAutoFit/>
          </a:bodyPr>
          <a:lstStyle/>
          <a:p>
            <a:pPr algn="just"/>
            <a:r>
              <a:rPr lang="en-US" sz="2800" i="1" dirty="0">
                <a:latin typeface="Calibri" panose="020F0502020204030204" pitchFamily="34" charset="0"/>
                <a:cs typeface="Calibri" panose="020F0502020204030204" pitchFamily="34" charset="0"/>
              </a:rPr>
              <a:t>22 Professing to be wise, they became fools, 23 and </a:t>
            </a:r>
            <a:r>
              <a:rPr lang="en-US" sz="2800" b="1" i="1" u="sng" dirty="0">
                <a:latin typeface="Calibri" panose="020F0502020204030204" pitchFamily="34" charset="0"/>
                <a:cs typeface="Calibri" panose="020F0502020204030204" pitchFamily="34" charset="0"/>
              </a:rPr>
              <a:t>exchanged</a:t>
            </a:r>
            <a:r>
              <a:rPr lang="en-US" sz="2800" i="1" dirty="0">
                <a:latin typeface="Calibri" panose="020F0502020204030204" pitchFamily="34" charset="0"/>
                <a:cs typeface="Calibri" panose="020F0502020204030204" pitchFamily="34" charset="0"/>
              </a:rPr>
              <a:t> the glory of the incorruptible God for an image in the form of corruptible man and of birds and four-footed animals and crawling creatures. 24 Therefore God gave them over in the lusts of their hearts to impurity, so that their bodies would be dishonored among them. 25 For they </a:t>
            </a:r>
            <a:r>
              <a:rPr lang="en-US" sz="2800" b="1" i="1" u="sng" dirty="0">
                <a:latin typeface="Calibri" panose="020F0502020204030204" pitchFamily="34" charset="0"/>
                <a:cs typeface="Calibri" panose="020F0502020204030204" pitchFamily="34" charset="0"/>
              </a:rPr>
              <a:t>exchanged</a:t>
            </a:r>
            <a:r>
              <a:rPr lang="en-US" sz="2800" i="1" dirty="0">
                <a:latin typeface="Calibri" panose="020F0502020204030204" pitchFamily="34" charset="0"/>
                <a:cs typeface="Calibri" panose="020F0502020204030204" pitchFamily="34" charset="0"/>
              </a:rPr>
              <a:t> the truth of God for a lie, and worshiped and served the creature rather than the Creator, who is blessed forever. Amen. 26 For this reason God gave them over to degrading passions; for their women </a:t>
            </a:r>
            <a:r>
              <a:rPr lang="en-US" sz="2800" b="1" i="1" u="sng" dirty="0">
                <a:latin typeface="Calibri" panose="020F0502020204030204" pitchFamily="34" charset="0"/>
                <a:cs typeface="Calibri" panose="020F0502020204030204" pitchFamily="34" charset="0"/>
              </a:rPr>
              <a:t>exchanged</a:t>
            </a:r>
            <a:r>
              <a:rPr lang="en-US" sz="2800" i="1" dirty="0">
                <a:latin typeface="Calibri" panose="020F0502020204030204" pitchFamily="34" charset="0"/>
                <a:cs typeface="Calibri" panose="020F0502020204030204" pitchFamily="34" charset="0"/>
              </a:rPr>
              <a:t> the natural function for that which is unnatural, 27 and in the same way also the men abandoned the natural function of the woman and burned in their desire toward one another, men with men committing indecent acts and receiving in their own persons the due penalty of their error. 28 And just as they did not see fit to acknowledge God any longer, God gave them over to a depraved mind, to do those things which are not proper,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096286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buClr>
                <a:srgbClr val="92D050"/>
              </a:buClr>
              <a:buSzPct val="100000"/>
            </a:pPr>
            <a:r>
              <a:rPr lang="en-US" sz="3600" b="1" dirty="0">
                <a:solidFill>
                  <a:srgbClr val="92D050"/>
                </a:solidFill>
              </a:rPr>
              <a:t>The New Testament view of homosexuality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523220"/>
          </a:xfrm>
          <a:prstGeom prst="rect">
            <a:avLst/>
          </a:prstGeom>
          <a:noFill/>
        </p:spPr>
        <p:txBody>
          <a:bodyPr wrap="square" rtlCol="0">
            <a:spAutoFit/>
          </a:bodyPr>
          <a:lstStyle/>
          <a:p>
            <a:pPr marL="571500" lvl="0" indent="-571500">
              <a:buFont typeface="+mj-lt"/>
              <a:buAutoNum type="romanUcPeriod"/>
            </a:pPr>
            <a:r>
              <a:rPr lang="en-US" sz="2800" b="1" dirty="0">
                <a:latin typeface="Arial" panose="020B0604020202020204" pitchFamily="34" charset="0"/>
                <a:cs typeface="Arial" panose="020B0604020202020204" pitchFamily="34" charset="0"/>
              </a:rPr>
              <a:t>Terrible Exchanges – Romans 1:18-32</a:t>
            </a:r>
          </a:p>
        </p:txBody>
      </p:sp>
      <p:sp>
        <p:nvSpPr>
          <p:cNvPr id="4" name="TextBox 3">
            <a:extLst>
              <a:ext uri="{FF2B5EF4-FFF2-40B4-BE49-F238E27FC236}">
                <a16:creationId xmlns:a16="http://schemas.microsoft.com/office/drawing/2014/main" id="{A26C3BEE-9EEA-49B9-A4C5-FC631FC23F74}"/>
              </a:ext>
            </a:extLst>
          </p:cNvPr>
          <p:cNvSpPr txBox="1"/>
          <p:nvPr/>
        </p:nvSpPr>
        <p:spPr>
          <a:xfrm>
            <a:off x="923025" y="1545307"/>
            <a:ext cx="10974047" cy="523220"/>
          </a:xfrm>
          <a:prstGeom prst="rect">
            <a:avLst/>
          </a:prstGeom>
          <a:noFill/>
        </p:spPr>
        <p:txBody>
          <a:bodyPr wrap="square" rtlCol="0">
            <a:spAutoFit/>
          </a:bodyPr>
          <a:lstStyle/>
          <a:p>
            <a:pPr marL="514350" lvl="0" indent="-514350">
              <a:buAutoNum type="alphaUcPeriod"/>
            </a:pPr>
            <a:r>
              <a:rPr lang="en-US" sz="2800" dirty="0">
                <a:latin typeface="Arial" panose="020B0604020202020204" pitchFamily="34" charset="0"/>
                <a:cs typeface="Arial" panose="020B0604020202020204" pitchFamily="34" charset="0"/>
              </a:rPr>
              <a:t>Truth #1 – Homosexual behavior is unnatural</a:t>
            </a:r>
          </a:p>
        </p:txBody>
      </p:sp>
      <p:sp>
        <p:nvSpPr>
          <p:cNvPr id="5" name="TextBox 4">
            <a:extLst>
              <a:ext uri="{FF2B5EF4-FFF2-40B4-BE49-F238E27FC236}">
                <a16:creationId xmlns:a16="http://schemas.microsoft.com/office/drawing/2014/main" id="{FD617E4E-C124-40D5-ACC8-E144AC38E89E}"/>
              </a:ext>
            </a:extLst>
          </p:cNvPr>
          <p:cNvSpPr txBox="1"/>
          <p:nvPr/>
        </p:nvSpPr>
        <p:spPr>
          <a:xfrm>
            <a:off x="917271" y="2646674"/>
            <a:ext cx="10262564" cy="1569660"/>
          </a:xfrm>
          <a:prstGeom prst="rect">
            <a:avLst/>
          </a:prstGeom>
          <a:noFill/>
        </p:spPr>
        <p:txBody>
          <a:bodyPr wrap="square" rtlCol="0">
            <a:spAutoFit/>
          </a:bodyPr>
          <a:lstStyle/>
          <a:p>
            <a:pPr marL="0" marR="0" algn="just">
              <a:spcBef>
                <a:spcPts val="0"/>
              </a:spcBef>
              <a:spcAft>
                <a:spcPts val="0"/>
              </a:spcAft>
            </a:pPr>
            <a:r>
              <a:rPr lang="en-US" sz="3200" i="1" dirty="0">
                <a:latin typeface="Arial" panose="020B0604020202020204" pitchFamily="34" charset="0"/>
                <a:ea typeface="Times New Roman" panose="02020603050405020304" pitchFamily="18" charset="0"/>
              </a:rPr>
              <a:t>“As</a:t>
            </a:r>
            <a:r>
              <a:rPr lang="en-US" sz="3200" i="1" dirty="0">
                <a:effectLst/>
                <a:latin typeface="Arial" panose="020B0604020202020204" pitchFamily="34" charset="0"/>
                <a:ea typeface="Times New Roman" panose="02020603050405020304" pitchFamily="18" charset="0"/>
              </a:rPr>
              <a:t> a person rejects God and God’s stated will for his life, he will find himself increasingly craving that for which he was not naturally designed to do.”</a:t>
            </a:r>
            <a:endParaRPr lang="en-US" sz="32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8943240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buClr>
                <a:srgbClr val="92D050"/>
              </a:buClr>
              <a:buSzPct val="100000"/>
            </a:pPr>
            <a:r>
              <a:rPr lang="en-US" sz="3600" b="1" dirty="0">
                <a:solidFill>
                  <a:srgbClr val="92D050"/>
                </a:solidFill>
              </a:rPr>
              <a:t>The New Testament view of homosexuality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523220"/>
          </a:xfrm>
          <a:prstGeom prst="rect">
            <a:avLst/>
          </a:prstGeom>
          <a:noFill/>
        </p:spPr>
        <p:txBody>
          <a:bodyPr wrap="square" rtlCol="0">
            <a:spAutoFit/>
          </a:bodyPr>
          <a:lstStyle/>
          <a:p>
            <a:pPr marL="571500" lvl="0" indent="-571500">
              <a:buFont typeface="+mj-lt"/>
              <a:buAutoNum type="romanUcPeriod"/>
            </a:pPr>
            <a:r>
              <a:rPr lang="en-US" sz="2800" b="1" dirty="0">
                <a:latin typeface="Arial" panose="020B0604020202020204" pitchFamily="34" charset="0"/>
                <a:cs typeface="Arial" panose="020B0604020202020204" pitchFamily="34" charset="0"/>
              </a:rPr>
              <a:t>Terrible Exchanges – Romans 1:18-32</a:t>
            </a:r>
          </a:p>
        </p:txBody>
      </p:sp>
      <p:sp>
        <p:nvSpPr>
          <p:cNvPr id="4" name="TextBox 3">
            <a:extLst>
              <a:ext uri="{FF2B5EF4-FFF2-40B4-BE49-F238E27FC236}">
                <a16:creationId xmlns:a16="http://schemas.microsoft.com/office/drawing/2014/main" id="{A26C3BEE-9EEA-49B9-A4C5-FC631FC23F74}"/>
              </a:ext>
            </a:extLst>
          </p:cNvPr>
          <p:cNvSpPr txBox="1"/>
          <p:nvPr/>
        </p:nvSpPr>
        <p:spPr>
          <a:xfrm>
            <a:off x="923025" y="1545307"/>
            <a:ext cx="10974047" cy="1384995"/>
          </a:xfrm>
          <a:prstGeom prst="rect">
            <a:avLst/>
          </a:prstGeom>
          <a:noFill/>
        </p:spPr>
        <p:txBody>
          <a:bodyPr wrap="square" rtlCol="0">
            <a:spAutoFit/>
          </a:bodyPr>
          <a:lstStyle/>
          <a:p>
            <a:pPr marL="514350" lvl="0" indent="-514350">
              <a:buAutoNum type="alphaUcPeriod"/>
            </a:pPr>
            <a:r>
              <a:rPr lang="en-US" sz="2800" dirty="0">
                <a:latin typeface="Arial" panose="020B0604020202020204" pitchFamily="34" charset="0"/>
                <a:cs typeface="Arial" panose="020B0604020202020204" pitchFamily="34" charset="0"/>
              </a:rPr>
              <a:t>Truth #1 – Homosexual behavior is unnatural</a:t>
            </a:r>
          </a:p>
          <a:p>
            <a:pPr marL="514350" lvl="0" indent="-514350" algn="just">
              <a:buAutoNum type="alphaUcPeriod"/>
            </a:pPr>
            <a:r>
              <a:rPr lang="en-US" sz="2800" dirty="0">
                <a:latin typeface="Arial" panose="020B0604020202020204" pitchFamily="34" charset="0"/>
                <a:cs typeface="Arial" panose="020B0604020202020204" pitchFamily="34" charset="0"/>
              </a:rPr>
              <a:t>Truth #2 – Homosexual behavior is God’s judgment on a culture/society </a:t>
            </a:r>
          </a:p>
        </p:txBody>
      </p:sp>
      <p:sp>
        <p:nvSpPr>
          <p:cNvPr id="6" name="TextBox 5">
            <a:extLst>
              <a:ext uri="{FF2B5EF4-FFF2-40B4-BE49-F238E27FC236}">
                <a16:creationId xmlns:a16="http://schemas.microsoft.com/office/drawing/2014/main" id="{8C09018E-02B3-4CC0-8CFF-B93C3B65427D}"/>
              </a:ext>
            </a:extLst>
          </p:cNvPr>
          <p:cNvSpPr txBox="1"/>
          <p:nvPr/>
        </p:nvSpPr>
        <p:spPr>
          <a:xfrm>
            <a:off x="917270" y="3018149"/>
            <a:ext cx="10974047" cy="1077218"/>
          </a:xfrm>
          <a:prstGeom prst="rect">
            <a:avLst/>
          </a:prstGeom>
          <a:noFill/>
        </p:spPr>
        <p:txBody>
          <a:bodyPr wrap="square" rtlCol="0">
            <a:spAutoFit/>
          </a:bodyPr>
          <a:lstStyle/>
          <a:p>
            <a:pPr marL="0" marR="0" algn="just">
              <a:spcBef>
                <a:spcPts val="0"/>
              </a:spcBef>
              <a:spcAft>
                <a:spcPts val="0"/>
              </a:spcAft>
            </a:pPr>
            <a:r>
              <a:rPr lang="en-US" sz="3200" i="1" dirty="0">
                <a:latin typeface="Arial" panose="020B0604020202020204" pitchFamily="34" charset="0"/>
                <a:ea typeface="Times New Roman" panose="02020603050405020304" pitchFamily="18" charset="0"/>
              </a:rPr>
              <a:t>The current revelation of God’s wrath revealed is giving a culture over to what they want</a:t>
            </a:r>
            <a:endParaRPr lang="en-US" sz="32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949082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7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1:22-28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693866"/>
          </a:xfrm>
          <a:prstGeom prst="rect">
            <a:avLst/>
          </a:prstGeom>
          <a:noFill/>
        </p:spPr>
        <p:txBody>
          <a:bodyPr wrap="square" rtlCol="0">
            <a:spAutoFit/>
          </a:bodyPr>
          <a:lstStyle/>
          <a:p>
            <a:pPr algn="just"/>
            <a:r>
              <a:rPr lang="en-US" sz="2800" i="1" dirty="0">
                <a:latin typeface="Calibri" panose="020F0502020204030204" pitchFamily="34" charset="0"/>
                <a:cs typeface="Calibri" panose="020F0502020204030204" pitchFamily="34" charset="0"/>
              </a:rPr>
              <a:t>22 Professing to be wise, they became fools, 23 and </a:t>
            </a:r>
            <a:r>
              <a:rPr lang="en-US" sz="2800" b="1" i="1" u="sng" dirty="0">
                <a:latin typeface="Calibri" panose="020F0502020204030204" pitchFamily="34" charset="0"/>
                <a:cs typeface="Calibri" panose="020F0502020204030204" pitchFamily="34" charset="0"/>
              </a:rPr>
              <a:t>exchanged</a:t>
            </a:r>
            <a:r>
              <a:rPr lang="en-US" sz="2800" i="1" dirty="0">
                <a:latin typeface="Calibri" panose="020F0502020204030204" pitchFamily="34" charset="0"/>
                <a:cs typeface="Calibri" panose="020F0502020204030204" pitchFamily="34" charset="0"/>
              </a:rPr>
              <a:t> the glory of the incorruptible God for an image in the form of corruptible man and of birds and four-footed animals and crawling creatures. 24 Therefore God gave them over in the lusts of their hearts to impurity, so that their bodies would be dishonored among them. 25 For they </a:t>
            </a:r>
            <a:r>
              <a:rPr lang="en-US" sz="2800" b="1" i="1" u="sng" dirty="0">
                <a:latin typeface="Calibri" panose="020F0502020204030204" pitchFamily="34" charset="0"/>
                <a:cs typeface="Calibri" panose="020F0502020204030204" pitchFamily="34" charset="0"/>
              </a:rPr>
              <a:t>exchanged</a:t>
            </a:r>
            <a:r>
              <a:rPr lang="en-US" sz="2800" i="1" dirty="0">
                <a:latin typeface="Calibri" panose="020F0502020204030204" pitchFamily="34" charset="0"/>
                <a:cs typeface="Calibri" panose="020F0502020204030204" pitchFamily="34" charset="0"/>
              </a:rPr>
              <a:t> the truth of God for a lie, and worshiped and served the creature rather than the Creator, who is blessed forever. Amen. 26 For this reason God gave them over to degrading passions; for their women </a:t>
            </a:r>
            <a:r>
              <a:rPr lang="en-US" sz="2800" b="1" i="1" u="sng" dirty="0">
                <a:latin typeface="Calibri" panose="020F0502020204030204" pitchFamily="34" charset="0"/>
                <a:cs typeface="Calibri" panose="020F0502020204030204" pitchFamily="34" charset="0"/>
              </a:rPr>
              <a:t>exchanged</a:t>
            </a:r>
            <a:r>
              <a:rPr lang="en-US" sz="2800" i="1" dirty="0">
                <a:latin typeface="Calibri" panose="020F0502020204030204" pitchFamily="34" charset="0"/>
                <a:cs typeface="Calibri" panose="020F0502020204030204" pitchFamily="34" charset="0"/>
              </a:rPr>
              <a:t> the natural function for that which is unnatural, 27 and in the same way also the men abandoned the natural function of the woman and burned in their desire toward one another, men with men committing indecent acts and receiving in their own persons the due penalty of their error. 28 And just as they did not see fit to acknowledge God any longer, God gave them over to a depraved mind, to do those things which are not proper,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806988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Romans 1:29-32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108543"/>
          </a:xfrm>
          <a:prstGeom prst="rect">
            <a:avLst/>
          </a:prstGeom>
          <a:noFill/>
        </p:spPr>
        <p:txBody>
          <a:bodyPr wrap="square" rtlCol="0">
            <a:spAutoFit/>
          </a:bodyPr>
          <a:lstStyle/>
          <a:p>
            <a:pPr algn="just"/>
            <a:r>
              <a:rPr lang="en-US" sz="2800" i="1" dirty="0">
                <a:latin typeface="Calibri" panose="020F0502020204030204" pitchFamily="34" charset="0"/>
                <a:cs typeface="Calibri" panose="020F0502020204030204" pitchFamily="34" charset="0"/>
              </a:rPr>
              <a:t>29 being filled with all unrighteousness, wickedness, greed, evil; full of envy, murder, strife, deceit, malice; they are gossips, 30 slanderers, haters of God, insolent, arrogant, boastful, inventors of evil, disobedient to parents, 31 without understanding, untrustworthy, unloving, unmerciful; 32 and although they know the ordinance of God, that those who practice such things are worthy of death, they not only do the same, but also give hearty approval to those who practice them.</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709992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Thessalonians 4:3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323439"/>
          </a:xfrm>
          <a:prstGeom prst="rect">
            <a:avLst/>
          </a:prstGeom>
          <a:noFill/>
        </p:spPr>
        <p:txBody>
          <a:bodyPr wrap="square" rtlCol="0">
            <a:spAutoFit/>
          </a:bodyPr>
          <a:lstStyle/>
          <a:p>
            <a:pPr marL="0" marR="0" algn="just">
              <a:spcBef>
                <a:spcPts val="0"/>
              </a:spcBef>
              <a:spcAft>
                <a:spcPts val="0"/>
              </a:spcAft>
            </a:pPr>
            <a:r>
              <a:rPr lang="en-US" sz="40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this is the will of God, your sanctification; that is, that you abstain from sexual immorality.</a:t>
            </a:r>
            <a:endParaRPr lang="en-US" sz="4000" dirty="0">
              <a:effectLst/>
              <a:uFill>
                <a:solidFill>
                  <a:srgbClr val="000000"/>
                </a:solidFill>
              </a:uFill>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BCBA75C6-DA41-48AE-BC3D-CFAC4222D192}"/>
              </a:ext>
            </a:extLst>
          </p:cNvPr>
          <p:cNvSpPr txBox="1"/>
          <p:nvPr/>
        </p:nvSpPr>
        <p:spPr>
          <a:xfrm>
            <a:off x="276435" y="3041402"/>
            <a:ext cx="11590636" cy="707886"/>
          </a:xfrm>
          <a:prstGeom prst="rect">
            <a:avLst/>
          </a:prstGeom>
          <a:noFill/>
        </p:spPr>
        <p:txBody>
          <a:bodyPr wrap="square" rtlCol="0">
            <a:spAutoFit/>
          </a:bodyPr>
          <a:lstStyle/>
          <a:p>
            <a:pPr marL="0" marR="0" algn="just">
              <a:spcBef>
                <a:spcPts val="0"/>
              </a:spcBef>
              <a:spcAft>
                <a:spcPts val="0"/>
              </a:spcAft>
            </a:pPr>
            <a:r>
              <a:rPr lang="en-US" sz="40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Sexual immorality </a:t>
            </a:r>
            <a:r>
              <a:rPr lang="en-US" sz="4000" dirty="0">
                <a:uFill>
                  <a:solidFill>
                    <a:srgbClr val="000000"/>
                  </a:solidFill>
                </a:uFill>
                <a:latin typeface="Calibri" panose="020F0502020204030204" pitchFamily="34" charset="0"/>
                <a:ea typeface="Calibri" panose="020F0502020204030204" pitchFamily="34" charset="0"/>
                <a:cs typeface="Calibri" panose="020F0502020204030204" pitchFamily="34" charset="0"/>
              </a:rPr>
              <a:t>= </a:t>
            </a:r>
            <a:endParaRPr lang="en-US" sz="40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AACEB96-A9AF-43A4-8CB2-29BA5FF3056A}"/>
              </a:ext>
            </a:extLst>
          </p:cNvPr>
          <p:cNvSpPr txBox="1"/>
          <p:nvPr/>
        </p:nvSpPr>
        <p:spPr>
          <a:xfrm>
            <a:off x="252188" y="3702177"/>
            <a:ext cx="11590636" cy="1384995"/>
          </a:xfrm>
          <a:prstGeom prst="rect">
            <a:avLst/>
          </a:prstGeom>
          <a:noFill/>
        </p:spPr>
        <p:txBody>
          <a:bodyPr wrap="square" rtlCol="0">
            <a:spAutoFit/>
          </a:bodyPr>
          <a:lstStyle/>
          <a:p>
            <a:pPr marL="0" marR="0" algn="just">
              <a:spcBef>
                <a:spcPts val="0"/>
              </a:spcBef>
              <a:spcAft>
                <a:spcPts val="0"/>
              </a:spcAft>
            </a:pPr>
            <a:r>
              <a:rPr lang="en-US" sz="2800" b="1" i="1" u="sng" kern="1800" dirty="0">
                <a:effectLst/>
                <a:latin typeface="Arial" panose="020B0604020202020204" pitchFamily="34" charset="0"/>
                <a:ea typeface="Times New Roman" panose="02020603050405020304" pitchFamily="18" charset="0"/>
              </a:rPr>
              <a:t>any</a:t>
            </a:r>
            <a:r>
              <a:rPr lang="en-US" sz="2800" i="1" kern="1800" dirty="0">
                <a:effectLst/>
                <a:latin typeface="Arial" panose="020B0604020202020204" pitchFamily="34" charset="0"/>
                <a:ea typeface="Times New Roman" panose="02020603050405020304" pitchFamily="18" charset="0"/>
              </a:rPr>
              <a:t> and </a:t>
            </a:r>
            <a:r>
              <a:rPr lang="en-US" sz="2800" b="1" i="1" u="sng" kern="1800" dirty="0">
                <a:effectLst/>
                <a:latin typeface="Arial" panose="020B0604020202020204" pitchFamily="34" charset="0"/>
                <a:ea typeface="Times New Roman" panose="02020603050405020304" pitchFamily="18" charset="0"/>
              </a:rPr>
              <a:t>all</a:t>
            </a:r>
            <a:r>
              <a:rPr lang="en-US" sz="2800" i="1" kern="1800" dirty="0">
                <a:effectLst/>
                <a:latin typeface="Arial" panose="020B0604020202020204" pitchFamily="34" charset="0"/>
                <a:ea typeface="Times New Roman" panose="02020603050405020304" pitchFamily="18" charset="0"/>
              </a:rPr>
              <a:t> sexual activity that is committed outside the marriage bed (Hebrews 13:4); with marriage being biblically understood as one man united to one woman (Genesis 2:21-24).</a:t>
            </a:r>
            <a:endParaRPr lang="en-US" sz="28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21708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Thessalonians 4:3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323439"/>
          </a:xfrm>
          <a:prstGeom prst="rect">
            <a:avLst/>
          </a:prstGeom>
          <a:noFill/>
        </p:spPr>
        <p:txBody>
          <a:bodyPr wrap="square" rtlCol="0">
            <a:spAutoFit/>
          </a:bodyPr>
          <a:lstStyle/>
          <a:p>
            <a:pPr marL="0" marR="0" algn="just">
              <a:spcBef>
                <a:spcPts val="0"/>
              </a:spcBef>
              <a:spcAft>
                <a:spcPts val="0"/>
              </a:spcAft>
            </a:pPr>
            <a:r>
              <a:rPr lang="en-US" sz="40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this is the will of God, your sanctification; that is, that you abstain from sexual immorality.</a:t>
            </a:r>
            <a:endParaRPr lang="en-US" sz="4000" dirty="0">
              <a:effectLst/>
              <a:uFill>
                <a:solidFill>
                  <a:srgbClr val="000000"/>
                </a:solidFill>
              </a:uFill>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BCBA75C6-DA41-48AE-BC3D-CFAC4222D192}"/>
              </a:ext>
            </a:extLst>
          </p:cNvPr>
          <p:cNvSpPr txBox="1"/>
          <p:nvPr/>
        </p:nvSpPr>
        <p:spPr>
          <a:xfrm>
            <a:off x="276435" y="3041402"/>
            <a:ext cx="11590636" cy="707886"/>
          </a:xfrm>
          <a:prstGeom prst="rect">
            <a:avLst/>
          </a:prstGeom>
          <a:noFill/>
        </p:spPr>
        <p:txBody>
          <a:bodyPr wrap="square" rtlCol="0">
            <a:spAutoFit/>
          </a:bodyPr>
          <a:lstStyle/>
          <a:p>
            <a:pPr marL="0" marR="0" algn="just">
              <a:spcBef>
                <a:spcPts val="0"/>
              </a:spcBef>
              <a:spcAft>
                <a:spcPts val="0"/>
              </a:spcAft>
            </a:pPr>
            <a:r>
              <a:rPr lang="en-US" sz="40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Sexual immorality </a:t>
            </a:r>
            <a:r>
              <a:rPr lang="en-US" sz="4000" dirty="0">
                <a:uFill>
                  <a:solidFill>
                    <a:srgbClr val="000000"/>
                  </a:solidFill>
                </a:uFill>
                <a:latin typeface="Calibri" panose="020F0502020204030204" pitchFamily="34" charset="0"/>
                <a:ea typeface="Calibri" panose="020F0502020204030204" pitchFamily="34" charset="0"/>
                <a:cs typeface="Calibri" panose="020F0502020204030204" pitchFamily="34" charset="0"/>
              </a:rPr>
              <a:t>= </a:t>
            </a:r>
            <a:endParaRPr lang="en-US" sz="40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AACEB96-A9AF-43A4-8CB2-29BA5FF3056A}"/>
              </a:ext>
            </a:extLst>
          </p:cNvPr>
          <p:cNvSpPr txBox="1"/>
          <p:nvPr/>
        </p:nvSpPr>
        <p:spPr>
          <a:xfrm>
            <a:off x="252188" y="3702177"/>
            <a:ext cx="11590636" cy="2308324"/>
          </a:xfrm>
          <a:prstGeom prst="rect">
            <a:avLst/>
          </a:prstGeom>
          <a:noFill/>
        </p:spPr>
        <p:txBody>
          <a:bodyPr wrap="square" rtlCol="0">
            <a:spAutoFit/>
          </a:bodyPr>
          <a:lstStyle/>
          <a:p>
            <a:pPr marL="0" marR="0" algn="just">
              <a:spcBef>
                <a:spcPts val="0"/>
              </a:spcBef>
              <a:spcAft>
                <a:spcPts val="0"/>
              </a:spcAft>
            </a:pPr>
            <a:r>
              <a:rPr lang="en-US" sz="3600" b="1" i="1" u="sng" kern="1800" dirty="0">
                <a:effectLst/>
                <a:latin typeface="Arial" panose="020B0604020202020204" pitchFamily="34" charset="0"/>
                <a:ea typeface="Times New Roman" panose="02020603050405020304" pitchFamily="18" charset="0"/>
              </a:rPr>
              <a:t>any</a:t>
            </a:r>
            <a:r>
              <a:rPr lang="en-US" sz="3600" i="1" kern="1800" dirty="0">
                <a:effectLst/>
                <a:latin typeface="Arial" panose="020B0604020202020204" pitchFamily="34" charset="0"/>
                <a:ea typeface="Times New Roman" panose="02020603050405020304" pitchFamily="18" charset="0"/>
              </a:rPr>
              <a:t> and </a:t>
            </a:r>
            <a:r>
              <a:rPr lang="en-US" sz="3600" b="1" i="1" u="sng" kern="1800" dirty="0">
                <a:effectLst/>
                <a:latin typeface="Arial" panose="020B0604020202020204" pitchFamily="34" charset="0"/>
                <a:ea typeface="Times New Roman" panose="02020603050405020304" pitchFamily="18" charset="0"/>
              </a:rPr>
              <a:t>all</a:t>
            </a:r>
            <a:r>
              <a:rPr lang="en-US" sz="3600" i="1" kern="1800" dirty="0">
                <a:effectLst/>
                <a:latin typeface="Arial" panose="020B0604020202020204" pitchFamily="34" charset="0"/>
                <a:ea typeface="Times New Roman" panose="02020603050405020304" pitchFamily="18" charset="0"/>
              </a:rPr>
              <a:t> sexual activity that is committed outside the marriage bed (Hebrews 13:4); with marriage being biblically understood as one man united to one woman (Genesis 2:21-24).</a:t>
            </a:r>
            <a:endParaRPr lang="en-US" sz="3600" i="1"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par>
                          <p:cTn id="8" fill="hold">
                            <p:stCondLst>
                              <p:cond delay="1750"/>
                            </p:stCondLst>
                            <p:childTnLst>
                              <p:par>
                                <p:cTn id="9" presetID="10" presetClass="entr" presetSubtype="0" fill="hold" grpId="0" nodeType="afterEffect">
                                  <p:stCondLst>
                                    <p:cond delay="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lipart&#10;&#10;Description automatically generated">
            <a:extLst>
              <a:ext uri="{FF2B5EF4-FFF2-40B4-BE49-F238E27FC236}">
                <a16:creationId xmlns:a16="http://schemas.microsoft.com/office/drawing/2014/main" id="{19A80C1F-B525-4E0E-8AD0-0C3C2F82A08F}"/>
              </a:ext>
            </a:extLst>
          </p:cNvPr>
          <p:cNvPicPr>
            <a:picLocks noChangeAspect="1"/>
          </p:cNvPicPr>
          <p:nvPr/>
        </p:nvPicPr>
        <p:blipFill>
          <a:blip r:embed="rId2"/>
          <a:stretch>
            <a:fillRect/>
          </a:stretch>
        </p:blipFill>
        <p:spPr>
          <a:xfrm>
            <a:off x="865" y="0"/>
            <a:ext cx="1219027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23,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550416" y="4672652"/>
            <a:ext cx="10937289" cy="1015663"/>
          </a:xfrm>
          <a:prstGeom prst="rect">
            <a:avLst/>
          </a:prstGeom>
          <a:solidFill>
            <a:schemeClr val="tx2">
              <a:alpha val="85000"/>
            </a:schemeClr>
          </a:solidFill>
        </p:spPr>
        <p:txBody>
          <a:bodyPr wrap="square" rtlCol="0">
            <a:spAutoFit/>
          </a:bodyPr>
          <a:lstStyle/>
          <a:p>
            <a:pPr algn="ctr"/>
            <a:r>
              <a:rPr lang="en-US" sz="3000" b="1" dirty="0">
                <a:solidFill>
                  <a:schemeClr val="bg1"/>
                </a:solidFill>
              </a:rPr>
              <a:t>Christian Morality in a Hostile Culture</a:t>
            </a:r>
          </a:p>
          <a:p>
            <a:pPr algn="ctr"/>
            <a:r>
              <a:rPr lang="en-US" sz="3000" b="1" dirty="0">
                <a:solidFill>
                  <a:schemeClr val="bg1"/>
                </a:solidFill>
              </a:rPr>
              <a:t>(</a:t>
            </a:r>
            <a:r>
              <a:rPr lang="en-US" sz="3000" b="1">
                <a:solidFill>
                  <a:schemeClr val="bg1"/>
                </a:solidFill>
              </a:rPr>
              <a:t>Part 2)</a:t>
            </a:r>
            <a:endParaRPr lang="en-US" sz="2800" b="1" i="1" dirty="0">
              <a:solidFill>
                <a:schemeClr val="bg1"/>
              </a:solidFill>
            </a:endParaRPr>
          </a:p>
        </p:txBody>
      </p:sp>
    </p:spTree>
    <p:extLst>
      <p:ext uri="{BB962C8B-B14F-4D97-AF65-F5344CB8AC3E}">
        <p14:creationId xmlns:p14="http://schemas.microsoft.com/office/powerpoint/2010/main" val="2224979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Genesis 2:24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200329"/>
          </a:xfrm>
          <a:prstGeom prst="rect">
            <a:avLst/>
          </a:prstGeom>
          <a:noFill/>
        </p:spPr>
        <p:txBody>
          <a:bodyPr wrap="square" rtlCol="0">
            <a:spAutoFit/>
          </a:bodyPr>
          <a:lstStyle/>
          <a:p>
            <a:pPr marL="0" marR="0" algn="just">
              <a:spcBef>
                <a:spcPts val="0"/>
              </a:spcBef>
              <a:spcAft>
                <a:spcPts val="0"/>
              </a:spcAft>
            </a:pPr>
            <a:r>
              <a:rPr lang="en-US" sz="3600" i="1" kern="1800"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this reason a man shall leave his father and his mother, and be joined to his wife; and they shall become one flesh. </a:t>
            </a:r>
            <a:endParaRPr lang="en-US" sz="36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2491988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Leviticus 18:26-28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970318"/>
          </a:xfrm>
          <a:prstGeom prst="rect">
            <a:avLst/>
          </a:prstGeom>
          <a:noFill/>
        </p:spPr>
        <p:txBody>
          <a:bodyPr wrap="square" rtlCol="0">
            <a:spAutoFit/>
          </a:bodyPr>
          <a:lstStyle/>
          <a:p>
            <a:pPr marL="0" marR="0" algn="just">
              <a:spcBef>
                <a:spcPts val="0"/>
              </a:spcBef>
              <a:spcAft>
                <a:spcPts val="0"/>
              </a:spcAft>
            </a:pPr>
            <a:r>
              <a:rPr lang="en-US" sz="3600" i="1" kern="1800" dirty="0">
                <a:effectLst/>
                <a:uFill>
                  <a:solidFill>
                    <a:srgbClr val="000000"/>
                  </a:solidFill>
                </a:uFill>
                <a:latin typeface="Calibri" panose="020F0502020204030204" pitchFamily="34" charset="0"/>
                <a:ea typeface="Calibri" panose="020F0502020204030204" pitchFamily="34" charset="0"/>
              </a:rPr>
              <a:t>26 'But as for you, you are to keep My statutes and My judgments and shall not do any of these abominations, neither the native, nor the alien who sojourns among you 27 (for the men of the land who have been before you have done all these abominations, and the land has become defiled); 28 so that the land will not spew you out, should you defile it, as it has spewed out the nation which has been before you. </a:t>
            </a:r>
            <a:endParaRPr lang="en-US" sz="36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2644954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416320"/>
          </a:xfrm>
          <a:prstGeom prst="rect">
            <a:avLst/>
          </a:prstGeom>
          <a:noFill/>
        </p:spPr>
        <p:txBody>
          <a:bodyPr wrap="square" rtlCol="0">
            <a:spAutoFit/>
          </a:bodyPr>
          <a:lstStyle/>
          <a:p>
            <a:pPr marL="0" marR="0" algn="just">
              <a:spcBef>
                <a:spcPts val="0"/>
              </a:spcBef>
              <a:spcAft>
                <a:spcPts val="0"/>
              </a:spcAft>
            </a:pPr>
            <a:r>
              <a:rPr lang="en-US" sz="3600" i="1" dirty="0">
                <a:effectLst/>
                <a:uFill>
                  <a:solidFill>
                    <a:srgbClr val="000000"/>
                  </a:solidFill>
                </a:uFill>
                <a:latin typeface="Arial" panose="020B0604020202020204" pitchFamily="34" charset="0"/>
                <a:ea typeface="Calibri" panose="020F0502020204030204" pitchFamily="34" charset="0"/>
              </a:rPr>
              <a:t>"Unless I am convinced by Scripture and plain reason - I do not accept the authority of the [pundits] and [the culture], for they have contradicted each other - my conscience is captive to the Word of God. I cannot and I will not recant anything for to go against conscience is neither right nor safe. God help me. Amen."</a:t>
            </a:r>
            <a:endParaRPr lang="en-US" sz="36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4539530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Highlights of Canadian bill c-4</a:t>
            </a:r>
          </a:p>
          <a:p>
            <a:pPr algn="ctr"/>
            <a:r>
              <a:rPr lang="en-US" sz="1600" b="1" dirty="0">
                <a:solidFill>
                  <a:srgbClr val="92D050"/>
                </a:solidFill>
              </a:rPr>
              <a:t>January 8, 2022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423883"/>
            <a:ext cx="11590636" cy="2677656"/>
          </a:xfrm>
          <a:prstGeom prst="rect">
            <a:avLst/>
          </a:prstGeom>
          <a:noFill/>
        </p:spPr>
        <p:txBody>
          <a:bodyPr wrap="square" rtlCol="0">
            <a:spAutoFit/>
          </a:bodyPr>
          <a:lstStyle/>
          <a:p>
            <a:pPr marL="0" marR="0" algn="just">
              <a:spcBef>
                <a:spcPts val="0"/>
              </a:spcBef>
              <a:spcAft>
                <a:spcPts val="0"/>
              </a:spcAft>
            </a:pPr>
            <a:r>
              <a:rPr lang="en-US" sz="2800" b="1" i="1"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Conversion therapy </a:t>
            </a:r>
            <a:r>
              <a:rPr lang="en-US" sz="2800" b="1"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“is based on and propagates </a:t>
            </a:r>
            <a:r>
              <a:rPr lang="en-US" sz="2800" b="1" u="sng"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myths</a:t>
            </a:r>
            <a:r>
              <a:rPr lang="en-US" sz="2800" b="1"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and stereotypes about sexual orientation, gender identity and gender expression, including the </a:t>
            </a:r>
            <a:r>
              <a:rPr lang="en-US" sz="2800" b="1" u="sng"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myth</a:t>
            </a:r>
            <a:r>
              <a:rPr lang="en-US" sz="2800" b="1"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that heterosexuality, cisgender gender identity, and gender expression that conforms to the sex assigned to a person at birth are to be preferred over other sexual orientations, gender identities and gender expressions.”</a:t>
            </a:r>
            <a:endParaRPr lang="en-US" sz="28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829669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San Francisco Gay Men’s Chorus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423883"/>
            <a:ext cx="11590636" cy="4401205"/>
          </a:xfrm>
          <a:prstGeom prst="rect">
            <a:avLst/>
          </a:prstGeom>
          <a:noFill/>
        </p:spPr>
        <p:txBody>
          <a:bodyPr wrap="square" rtlCol="0">
            <a:spAutoFit/>
          </a:bodyPr>
          <a:lstStyle/>
          <a:p>
            <a:pPr marL="0" marR="0" algn="just">
              <a:spcBef>
                <a:spcPts val="0"/>
              </a:spcBef>
              <a:spcAft>
                <a:spcPts val="0"/>
              </a:spcAft>
            </a:pPr>
            <a:r>
              <a:rPr lang="en-US" sz="2800" i="1" dirty="0">
                <a:effectLst/>
                <a:uFill>
                  <a:solidFill>
                    <a:srgbClr val="000000"/>
                  </a:solidFill>
                </a:uFill>
                <a:latin typeface="Century Gothic" panose="020B0502020202020204" pitchFamily="34" charset="0"/>
                <a:ea typeface="Calibri" panose="020F0502020204030204" pitchFamily="34" charset="0"/>
              </a:rPr>
              <a:t>"We’ll convert your children. Happens bit by bit. Quietly and subtly. And you will barely notice it. You can keep them from disco. Warn about San Francisco. Make ’</a:t>
            </a:r>
            <a:r>
              <a:rPr lang="en-US" sz="2800" i="1" dirty="0" err="1">
                <a:effectLst/>
                <a:uFill>
                  <a:solidFill>
                    <a:srgbClr val="000000"/>
                  </a:solidFill>
                </a:uFill>
                <a:latin typeface="Century Gothic" panose="020B0502020202020204" pitchFamily="34" charset="0"/>
                <a:ea typeface="Calibri" panose="020F0502020204030204" pitchFamily="34" charset="0"/>
              </a:rPr>
              <a:t>em</a:t>
            </a:r>
            <a:r>
              <a:rPr lang="en-US" sz="2800" i="1" dirty="0">
                <a:effectLst/>
                <a:uFill>
                  <a:solidFill>
                    <a:srgbClr val="000000"/>
                  </a:solidFill>
                </a:uFill>
                <a:latin typeface="Century Gothic" panose="020B0502020202020204" pitchFamily="34" charset="0"/>
                <a:ea typeface="Calibri" panose="020F0502020204030204" pitchFamily="34" charset="0"/>
              </a:rPr>
              <a:t> wear pleated pants. We don’t care. We’ll convert your children. We’ll make them tolerant and fair."</a:t>
            </a:r>
            <a:endParaRPr lang="en-US" sz="2800" dirty="0">
              <a:effectLst/>
              <a:uFill>
                <a:solidFill>
                  <a:srgbClr val="000000"/>
                </a:solidFill>
              </a:uFill>
              <a:latin typeface="Calibri" panose="020F0502020204030204" pitchFamily="34" charset="0"/>
              <a:ea typeface="Calibri" panose="020F0502020204030204" pitchFamily="34" charset="0"/>
            </a:endParaRPr>
          </a:p>
          <a:p>
            <a:pPr marL="0" marR="0" algn="just">
              <a:spcBef>
                <a:spcPts val="0"/>
              </a:spcBef>
              <a:spcAft>
                <a:spcPts val="0"/>
              </a:spcAft>
            </a:pPr>
            <a:r>
              <a:rPr lang="en-US" sz="2800" i="1" dirty="0">
                <a:effectLst/>
                <a:uFill>
                  <a:solidFill>
                    <a:srgbClr val="000000"/>
                  </a:solidFill>
                </a:uFill>
                <a:latin typeface="Century Gothic" panose="020B0502020202020204" pitchFamily="34" charset="0"/>
                <a:ea typeface="Calibri" panose="020F0502020204030204" pitchFamily="34" charset="0"/>
              </a:rPr>
              <a:t> </a:t>
            </a:r>
            <a:endParaRPr lang="en-US" sz="2800" dirty="0">
              <a:effectLst/>
              <a:uFill>
                <a:solidFill>
                  <a:srgbClr val="000000"/>
                </a:solidFill>
              </a:uFill>
              <a:latin typeface="Calibri" panose="020F0502020204030204" pitchFamily="34" charset="0"/>
              <a:ea typeface="Calibri" panose="020F0502020204030204" pitchFamily="34" charset="0"/>
            </a:endParaRPr>
          </a:p>
          <a:p>
            <a:pPr marL="0" marR="0" algn="just">
              <a:spcBef>
                <a:spcPts val="0"/>
              </a:spcBef>
              <a:spcAft>
                <a:spcPts val="0"/>
              </a:spcAft>
            </a:pPr>
            <a:r>
              <a:rPr lang="en-US" sz="2800" i="1" dirty="0">
                <a:effectLst/>
                <a:uFill>
                  <a:solidFill>
                    <a:srgbClr val="000000"/>
                  </a:solidFill>
                </a:uFill>
                <a:latin typeface="Century Gothic" panose="020B0502020202020204" pitchFamily="34" charset="0"/>
                <a:ea typeface="Calibri" panose="020F0502020204030204" pitchFamily="34" charset="0"/>
              </a:rPr>
              <a:t>"We’ll convert your children. Someone’s </a:t>
            </a:r>
            <a:r>
              <a:rPr lang="en-US" sz="2800" i="1" dirty="0" err="1">
                <a:effectLst/>
                <a:uFill>
                  <a:solidFill>
                    <a:srgbClr val="000000"/>
                  </a:solidFill>
                </a:uFill>
                <a:latin typeface="Century Gothic" panose="020B0502020202020204" pitchFamily="34" charset="0"/>
                <a:ea typeface="Calibri" panose="020F0502020204030204" pitchFamily="34" charset="0"/>
              </a:rPr>
              <a:t>gotta</a:t>
            </a:r>
            <a:r>
              <a:rPr lang="en-US" sz="2800" i="1" dirty="0">
                <a:effectLst/>
                <a:uFill>
                  <a:solidFill>
                    <a:srgbClr val="000000"/>
                  </a:solidFill>
                </a:uFill>
                <a:latin typeface="Century Gothic" panose="020B0502020202020204" pitchFamily="34" charset="0"/>
                <a:ea typeface="Calibri" panose="020F0502020204030204" pitchFamily="34" charset="0"/>
              </a:rPr>
              <a:t> teach them not to hate. We’re coming for them. We’re coming for your children. We’re coming for them. We’re coming for them. We’re coming for your children.</a:t>
            </a:r>
            <a:endParaRPr lang="en-US" sz="2800" dirty="0">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7401736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buClr>
                <a:srgbClr val="92D050"/>
              </a:buClr>
              <a:buSzPct val="100000"/>
            </a:pPr>
            <a:r>
              <a:rPr lang="en-US" sz="3600" b="1" dirty="0">
                <a:solidFill>
                  <a:srgbClr val="92D050"/>
                </a:solidFill>
              </a:rPr>
              <a:t>The New Testament view of homosexuality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523220"/>
          </a:xfrm>
          <a:prstGeom prst="rect">
            <a:avLst/>
          </a:prstGeom>
          <a:noFill/>
        </p:spPr>
        <p:txBody>
          <a:bodyPr wrap="square" rtlCol="0">
            <a:spAutoFit/>
          </a:bodyPr>
          <a:lstStyle/>
          <a:p>
            <a:pPr lvl="0"/>
            <a:r>
              <a:rPr lang="en-US" sz="2800" b="1" dirty="0">
                <a:latin typeface="Arial" panose="020B0604020202020204" pitchFamily="34" charset="0"/>
                <a:cs typeface="Arial" panose="020B0604020202020204" pitchFamily="34" charset="0"/>
              </a:rPr>
              <a:t>Passages that speak to the matter of sexual immorality</a:t>
            </a:r>
          </a:p>
        </p:txBody>
      </p:sp>
      <p:sp>
        <p:nvSpPr>
          <p:cNvPr id="4" name="TextBox 3">
            <a:extLst>
              <a:ext uri="{FF2B5EF4-FFF2-40B4-BE49-F238E27FC236}">
                <a16:creationId xmlns:a16="http://schemas.microsoft.com/office/drawing/2014/main" id="{B5B569B3-19A2-4ACC-B0E7-5DC384F13073}"/>
              </a:ext>
            </a:extLst>
          </p:cNvPr>
          <p:cNvSpPr txBox="1"/>
          <p:nvPr/>
        </p:nvSpPr>
        <p:spPr>
          <a:xfrm>
            <a:off x="733007" y="1510687"/>
            <a:ext cx="10632969" cy="3539430"/>
          </a:xfrm>
          <a:prstGeom prst="rect">
            <a:avLst/>
          </a:prstGeom>
          <a:noFill/>
        </p:spPr>
        <p:txBody>
          <a:bodyPr wrap="square" rtlCol="0">
            <a:spAutoFit/>
          </a:bodyPr>
          <a:lstStyle/>
          <a:p>
            <a:pPr marL="285750" indent="-285750" algn="just">
              <a:buFont typeface="Wingdings" panose="05000000000000000000" pitchFamily="2" charset="2"/>
              <a:buChar char="§"/>
            </a:pPr>
            <a:r>
              <a:rPr lang="en-US" sz="3200" dirty="0">
                <a:latin typeface="Calibri" panose="020F0502020204030204" pitchFamily="34" charset="0"/>
                <a:cs typeface="Calibri" panose="020F0502020204030204" pitchFamily="34" charset="0"/>
              </a:rPr>
              <a:t>Mark 7:20-23</a:t>
            </a:r>
          </a:p>
          <a:p>
            <a:pPr marL="285750" indent="-285750" algn="just">
              <a:buFont typeface="Wingdings" panose="05000000000000000000" pitchFamily="2" charset="2"/>
              <a:buChar char="§"/>
            </a:pPr>
            <a:r>
              <a:rPr lang="en-US" sz="3200" dirty="0">
                <a:latin typeface="Calibri" panose="020F0502020204030204" pitchFamily="34" charset="0"/>
                <a:cs typeface="Calibri" panose="020F0502020204030204" pitchFamily="34" charset="0"/>
              </a:rPr>
              <a:t>Acts 15:20, 29 </a:t>
            </a:r>
          </a:p>
          <a:p>
            <a:pPr marL="285750" indent="-285750" algn="just">
              <a:buFont typeface="Wingdings" panose="05000000000000000000" pitchFamily="2" charset="2"/>
              <a:buChar char="§"/>
            </a:pPr>
            <a:r>
              <a:rPr lang="en-US" sz="3200" dirty="0">
                <a:latin typeface="Calibri" panose="020F0502020204030204" pitchFamily="34" charset="0"/>
                <a:cs typeface="Calibri" panose="020F0502020204030204" pitchFamily="34" charset="0"/>
              </a:rPr>
              <a:t>Ephesians 5:3 </a:t>
            </a:r>
          </a:p>
          <a:p>
            <a:pPr marL="285750" indent="-285750" algn="just">
              <a:buFont typeface="Wingdings" panose="05000000000000000000" pitchFamily="2" charset="2"/>
              <a:buChar char="§"/>
            </a:pPr>
            <a:r>
              <a:rPr lang="en-US" sz="3200" dirty="0">
                <a:latin typeface="Calibri" panose="020F0502020204030204" pitchFamily="34" charset="0"/>
                <a:cs typeface="Calibri" panose="020F0502020204030204" pitchFamily="34" charset="0"/>
              </a:rPr>
              <a:t>1 Thessalonians 4:3 </a:t>
            </a:r>
          </a:p>
          <a:p>
            <a:pPr marL="285750" indent="-285750" algn="just">
              <a:buFont typeface="Wingdings" panose="05000000000000000000" pitchFamily="2" charset="2"/>
              <a:buChar char="§"/>
            </a:pPr>
            <a:r>
              <a:rPr lang="en-US" sz="3200" dirty="0">
                <a:latin typeface="Calibri" panose="020F0502020204030204" pitchFamily="34" charset="0"/>
                <a:cs typeface="Calibri" panose="020F0502020204030204" pitchFamily="34" charset="0"/>
              </a:rPr>
              <a:t>Hebrews 13:4</a:t>
            </a:r>
          </a:p>
          <a:p>
            <a:pPr marL="285750" indent="-285750" algn="just">
              <a:buFont typeface="Wingdings" panose="05000000000000000000" pitchFamily="2" charset="2"/>
              <a:buChar char="§"/>
            </a:pPr>
            <a:r>
              <a:rPr lang="en-US" sz="3200" dirty="0">
                <a:latin typeface="Calibri" panose="020F0502020204030204" pitchFamily="34" charset="0"/>
                <a:cs typeface="Calibri" panose="020F0502020204030204" pitchFamily="34" charset="0"/>
              </a:rPr>
              <a:t>Revelation 21:8, and </a:t>
            </a:r>
          </a:p>
          <a:p>
            <a:pPr marL="285750" indent="-285750" algn="just">
              <a:buFont typeface="Wingdings" panose="05000000000000000000" pitchFamily="2" charset="2"/>
              <a:buChar char="§"/>
            </a:pPr>
            <a:r>
              <a:rPr lang="en-US" sz="3200" dirty="0">
                <a:latin typeface="Calibri" panose="020F0502020204030204" pitchFamily="34" charset="0"/>
                <a:cs typeface="Calibri" panose="020F0502020204030204" pitchFamily="34" charset="0"/>
              </a:rPr>
              <a:t>Revelation 22:15</a:t>
            </a:r>
          </a:p>
        </p:txBody>
      </p:sp>
    </p:spTree>
    <p:extLst>
      <p:ext uri="{BB962C8B-B14F-4D97-AF65-F5344CB8AC3E}">
        <p14:creationId xmlns:p14="http://schemas.microsoft.com/office/powerpoint/2010/main" val="282036916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par>
                          <p:cTn id="12" fill="hold">
                            <p:stCondLst>
                              <p:cond delay="3750"/>
                            </p:stCondLst>
                            <p:childTnLst>
                              <p:par>
                                <p:cTn id="13" presetID="10" presetClass="entr" presetSubtype="0" fill="hold" nodeType="afterEffect">
                                  <p:stCondLst>
                                    <p:cond delay="25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750"/>
                                        <p:tgtEl>
                                          <p:spTgt spid="4">
                                            <p:txEl>
                                              <p:pRg st="1" end="1"/>
                                            </p:txEl>
                                          </p:spTgt>
                                        </p:tgtEl>
                                      </p:cBhvr>
                                    </p:animEffect>
                                  </p:childTnLst>
                                </p:cTn>
                              </p:par>
                            </p:childTnLst>
                          </p:cTn>
                        </p:par>
                        <p:par>
                          <p:cTn id="16" fill="hold">
                            <p:stCondLst>
                              <p:cond delay="5750"/>
                            </p:stCondLst>
                            <p:childTnLst>
                              <p:par>
                                <p:cTn id="17" presetID="10" presetClass="entr" presetSubtype="0" fill="hold" nodeType="afterEffect">
                                  <p:stCondLst>
                                    <p:cond delay="25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750"/>
                                        <p:tgtEl>
                                          <p:spTgt spid="4">
                                            <p:txEl>
                                              <p:pRg st="2" end="2"/>
                                            </p:txEl>
                                          </p:spTgt>
                                        </p:tgtEl>
                                      </p:cBhvr>
                                    </p:animEffect>
                                  </p:childTnLst>
                                </p:cTn>
                              </p:par>
                            </p:childTnLst>
                          </p:cTn>
                        </p:par>
                        <p:par>
                          <p:cTn id="20" fill="hold">
                            <p:stCondLst>
                              <p:cond delay="7750"/>
                            </p:stCondLst>
                            <p:childTnLst>
                              <p:par>
                                <p:cTn id="21" presetID="10" presetClass="entr" presetSubtype="0" fill="hold" nodeType="afterEffect">
                                  <p:stCondLst>
                                    <p:cond delay="25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750"/>
                                        <p:tgtEl>
                                          <p:spTgt spid="4">
                                            <p:txEl>
                                              <p:pRg st="3" end="3"/>
                                            </p:txEl>
                                          </p:spTgt>
                                        </p:tgtEl>
                                      </p:cBhvr>
                                    </p:animEffect>
                                  </p:childTnLst>
                                </p:cTn>
                              </p:par>
                            </p:childTnLst>
                          </p:cTn>
                        </p:par>
                        <p:par>
                          <p:cTn id="24" fill="hold">
                            <p:stCondLst>
                              <p:cond delay="9750"/>
                            </p:stCondLst>
                            <p:childTnLst>
                              <p:par>
                                <p:cTn id="25" presetID="10" presetClass="entr" presetSubtype="0" fill="hold" nodeType="afterEffect">
                                  <p:stCondLst>
                                    <p:cond delay="25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750"/>
                                        <p:tgtEl>
                                          <p:spTgt spid="4">
                                            <p:txEl>
                                              <p:pRg st="4" end="4"/>
                                            </p:txEl>
                                          </p:spTgt>
                                        </p:tgtEl>
                                      </p:cBhvr>
                                    </p:animEffect>
                                  </p:childTnLst>
                                </p:cTn>
                              </p:par>
                            </p:childTnLst>
                          </p:cTn>
                        </p:par>
                        <p:par>
                          <p:cTn id="28" fill="hold">
                            <p:stCondLst>
                              <p:cond delay="11750"/>
                            </p:stCondLst>
                            <p:childTnLst>
                              <p:par>
                                <p:cTn id="29" presetID="10" presetClass="entr" presetSubtype="0" fill="hold" nodeType="afterEffect">
                                  <p:stCondLst>
                                    <p:cond delay="25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1750"/>
                                        <p:tgtEl>
                                          <p:spTgt spid="4">
                                            <p:txEl>
                                              <p:pRg st="5" end="5"/>
                                            </p:txEl>
                                          </p:spTgt>
                                        </p:tgtEl>
                                      </p:cBhvr>
                                    </p:animEffect>
                                  </p:childTnLst>
                                </p:cTn>
                              </p:par>
                            </p:childTnLst>
                          </p:cTn>
                        </p:par>
                        <p:par>
                          <p:cTn id="32" fill="hold">
                            <p:stCondLst>
                              <p:cond delay="13750"/>
                            </p:stCondLst>
                            <p:childTnLst>
                              <p:par>
                                <p:cTn id="33" presetID="10" presetClass="entr" presetSubtype="0" fill="hold" nodeType="afterEffect">
                                  <p:stCondLst>
                                    <p:cond delay="25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17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buClr>
                <a:srgbClr val="92D050"/>
              </a:buClr>
              <a:buSzPct val="100000"/>
            </a:pPr>
            <a:r>
              <a:rPr lang="en-US" sz="3600" b="1" dirty="0">
                <a:solidFill>
                  <a:srgbClr val="92D050"/>
                </a:solidFill>
              </a:rPr>
              <a:t>The New Testament view of homosexuality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87467"/>
            <a:ext cx="11590636" cy="523220"/>
          </a:xfrm>
          <a:prstGeom prst="rect">
            <a:avLst/>
          </a:prstGeom>
          <a:noFill/>
        </p:spPr>
        <p:txBody>
          <a:bodyPr wrap="square" rtlCol="0">
            <a:spAutoFit/>
          </a:bodyPr>
          <a:lstStyle/>
          <a:p>
            <a:pPr marL="571500" lvl="0" indent="-571500">
              <a:buFont typeface="+mj-lt"/>
              <a:buAutoNum type="romanUcPeriod"/>
            </a:pPr>
            <a:r>
              <a:rPr lang="en-US" sz="2800" b="1" dirty="0">
                <a:latin typeface="Arial" panose="020B0604020202020204" pitchFamily="34" charset="0"/>
                <a:cs typeface="Arial" panose="020B0604020202020204" pitchFamily="34" charset="0"/>
              </a:rPr>
              <a:t>Terrible Exchanges – Romans 1:18-32</a:t>
            </a:r>
          </a:p>
        </p:txBody>
      </p:sp>
    </p:spTree>
    <p:extLst>
      <p:ext uri="{BB962C8B-B14F-4D97-AF65-F5344CB8AC3E}">
        <p14:creationId xmlns:p14="http://schemas.microsoft.com/office/powerpoint/2010/main" val="306978193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15357</TotalTime>
  <Words>1687</Words>
  <Application>Microsoft Office PowerPoint</Application>
  <PresentationFormat>Widescreen</PresentationFormat>
  <Paragraphs>61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Candara</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webma</cp:lastModifiedBy>
  <cp:revision>296</cp:revision>
  <cp:lastPrinted>2020-05-22T15:03:41Z</cp:lastPrinted>
  <dcterms:created xsi:type="dcterms:W3CDTF">2019-06-22T19:37:39Z</dcterms:created>
  <dcterms:modified xsi:type="dcterms:W3CDTF">2022-01-23T16:31:49Z</dcterms:modified>
</cp:coreProperties>
</file>